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89" r:id="rId7"/>
    <p:sldId id="287" r:id="rId8"/>
    <p:sldId id="290" r:id="rId9"/>
    <p:sldId id="288" r:id="rId10"/>
    <p:sldId id="261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58" r:id="rId20"/>
    <p:sldId id="286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DE5C7-F1E7-4DDF-B236-B073F47D3A80}" v="55" dt="2025-01-30T15:28:38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201" autoAdjust="0"/>
  </p:normalViewPr>
  <p:slideViewPr>
    <p:cSldViewPr snapToGrid="0" snapToObjects="1">
      <p:cViewPr varScale="1">
        <p:scale>
          <a:sx n="86" d="100"/>
          <a:sy n="86" d="100"/>
        </p:scale>
        <p:origin x="20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Cristina Monge Sibaja" userId="2f22ed17-6ee0-43f8-9893-36fe6d0889a2" providerId="ADAL" clId="{DFD31888-5466-4A49-A889-68B51A39F4C6}"/>
    <pc:docChg chg="custSel modSld">
      <pc:chgData name="Laura Cristina Monge Sibaja" userId="2f22ed17-6ee0-43f8-9893-36fe6d0889a2" providerId="ADAL" clId="{DFD31888-5466-4A49-A889-68B51A39F4C6}" dt="2025-01-30T15:59:23.981" v="54" actId="313"/>
      <pc:docMkLst>
        <pc:docMk/>
      </pc:docMkLst>
      <pc:sldChg chg="modSp mod">
        <pc:chgData name="Laura Cristina Monge Sibaja" userId="2f22ed17-6ee0-43f8-9893-36fe6d0889a2" providerId="ADAL" clId="{DFD31888-5466-4A49-A889-68B51A39F4C6}" dt="2025-01-30T15:45:08.821" v="13" actId="20577"/>
        <pc:sldMkLst>
          <pc:docMk/>
          <pc:sldMk cId="605476386" sldId="257"/>
        </pc:sldMkLst>
        <pc:spChg chg="mod">
          <ac:chgData name="Laura Cristina Monge Sibaja" userId="2f22ed17-6ee0-43f8-9893-36fe6d0889a2" providerId="ADAL" clId="{DFD31888-5466-4A49-A889-68B51A39F4C6}" dt="2025-01-30T15:45:08.821" v="13" actId="20577"/>
          <ac:spMkLst>
            <pc:docMk/>
            <pc:sldMk cId="605476386" sldId="257"/>
            <ac:spMk id="3" creationId="{B140A79F-2C19-6842-1E65-5F6E1116E30E}"/>
          </ac:spMkLst>
        </pc:spChg>
      </pc:sldChg>
      <pc:sldChg chg="modSp mod">
        <pc:chgData name="Laura Cristina Monge Sibaja" userId="2f22ed17-6ee0-43f8-9893-36fe6d0889a2" providerId="ADAL" clId="{DFD31888-5466-4A49-A889-68B51A39F4C6}" dt="2025-01-30T15:45:56.887" v="22" actId="14734"/>
        <pc:sldMkLst>
          <pc:docMk/>
          <pc:sldMk cId="1599824116" sldId="261"/>
        </pc:sldMkLst>
        <pc:graphicFrameChg chg="modGraphic">
          <ac:chgData name="Laura Cristina Monge Sibaja" userId="2f22ed17-6ee0-43f8-9893-36fe6d0889a2" providerId="ADAL" clId="{DFD31888-5466-4A49-A889-68B51A39F4C6}" dt="2025-01-30T15:45:56.887" v="22" actId="14734"/>
          <ac:graphicFrameMkLst>
            <pc:docMk/>
            <pc:sldMk cId="1599824116" sldId="261"/>
            <ac:graphicFrameMk id="8" creationId="{DD8D9471-3661-5E10-B333-154B644BD9DF}"/>
          </ac:graphicFrameMkLst>
        </pc:graphicFrameChg>
      </pc:sldChg>
      <pc:sldChg chg="modSp mod">
        <pc:chgData name="Laura Cristina Monge Sibaja" userId="2f22ed17-6ee0-43f8-9893-36fe6d0889a2" providerId="ADAL" clId="{DFD31888-5466-4A49-A889-68B51A39F4C6}" dt="2025-01-30T15:45:00.708" v="10" actId="20577"/>
        <pc:sldMkLst>
          <pc:docMk/>
          <pc:sldMk cId="3417650641" sldId="276"/>
        </pc:sldMkLst>
        <pc:graphicFrameChg chg="modGraphic">
          <ac:chgData name="Laura Cristina Monge Sibaja" userId="2f22ed17-6ee0-43f8-9893-36fe6d0889a2" providerId="ADAL" clId="{DFD31888-5466-4A49-A889-68B51A39F4C6}" dt="2025-01-30T15:45:00.708" v="10" actId="20577"/>
          <ac:graphicFrameMkLst>
            <pc:docMk/>
            <pc:sldMk cId="3417650641" sldId="276"/>
            <ac:graphicFrameMk id="5" creationId="{034D2330-70C5-1823-F408-456003EB047F}"/>
          </ac:graphicFrameMkLst>
        </pc:graphicFrameChg>
      </pc:sldChg>
      <pc:sldChg chg="modSp mod">
        <pc:chgData name="Laura Cristina Monge Sibaja" userId="2f22ed17-6ee0-43f8-9893-36fe6d0889a2" providerId="ADAL" clId="{DFD31888-5466-4A49-A889-68B51A39F4C6}" dt="2025-01-30T15:46:11.125" v="25" actId="20577"/>
        <pc:sldMkLst>
          <pc:docMk/>
          <pc:sldMk cId="77760937" sldId="278"/>
        </pc:sldMkLst>
        <pc:graphicFrameChg chg="modGraphic">
          <ac:chgData name="Laura Cristina Monge Sibaja" userId="2f22ed17-6ee0-43f8-9893-36fe6d0889a2" providerId="ADAL" clId="{DFD31888-5466-4A49-A889-68B51A39F4C6}" dt="2025-01-30T15:46:11.125" v="25" actId="20577"/>
          <ac:graphicFrameMkLst>
            <pc:docMk/>
            <pc:sldMk cId="77760937" sldId="278"/>
            <ac:graphicFrameMk id="5" creationId="{2F690106-95BD-85CC-DC0F-BEE21B1AD2B0}"/>
          </ac:graphicFrameMkLst>
        </pc:graphicFrameChg>
      </pc:sldChg>
      <pc:sldChg chg="modSp mod">
        <pc:chgData name="Laura Cristina Monge Sibaja" userId="2f22ed17-6ee0-43f8-9893-36fe6d0889a2" providerId="ADAL" clId="{DFD31888-5466-4A49-A889-68B51A39F4C6}" dt="2025-01-30T15:46:21.401" v="27" actId="20577"/>
        <pc:sldMkLst>
          <pc:docMk/>
          <pc:sldMk cId="1870238065" sldId="279"/>
        </pc:sldMkLst>
        <pc:graphicFrameChg chg="modGraphic">
          <ac:chgData name="Laura Cristina Monge Sibaja" userId="2f22ed17-6ee0-43f8-9893-36fe6d0889a2" providerId="ADAL" clId="{DFD31888-5466-4A49-A889-68B51A39F4C6}" dt="2025-01-30T15:46:21.401" v="27" actId="20577"/>
          <ac:graphicFrameMkLst>
            <pc:docMk/>
            <pc:sldMk cId="1870238065" sldId="279"/>
            <ac:graphicFrameMk id="3" creationId="{029BFE9D-39A9-ED46-5F75-6807ED2EF92B}"/>
          </ac:graphicFrameMkLst>
        </pc:graphicFrameChg>
      </pc:sldChg>
      <pc:sldChg chg="modSp mod">
        <pc:chgData name="Laura Cristina Monge Sibaja" userId="2f22ed17-6ee0-43f8-9893-36fe6d0889a2" providerId="ADAL" clId="{DFD31888-5466-4A49-A889-68B51A39F4C6}" dt="2025-01-30T15:46:31.604" v="31" actId="20577"/>
        <pc:sldMkLst>
          <pc:docMk/>
          <pc:sldMk cId="131971247" sldId="280"/>
        </pc:sldMkLst>
        <pc:graphicFrameChg chg="modGraphic">
          <ac:chgData name="Laura Cristina Monge Sibaja" userId="2f22ed17-6ee0-43f8-9893-36fe6d0889a2" providerId="ADAL" clId="{DFD31888-5466-4A49-A889-68B51A39F4C6}" dt="2025-01-30T15:46:31.604" v="31" actId="20577"/>
          <ac:graphicFrameMkLst>
            <pc:docMk/>
            <pc:sldMk cId="131971247" sldId="280"/>
            <ac:graphicFrameMk id="3" creationId="{CCA8D3EC-B31E-6CC1-C328-6A7003AECD91}"/>
          </ac:graphicFrameMkLst>
        </pc:graphicFrameChg>
      </pc:sldChg>
      <pc:sldChg chg="modSp mod">
        <pc:chgData name="Laura Cristina Monge Sibaja" userId="2f22ed17-6ee0-43f8-9893-36fe6d0889a2" providerId="ADAL" clId="{DFD31888-5466-4A49-A889-68B51A39F4C6}" dt="2025-01-30T15:52:30.949" v="52" actId="255"/>
        <pc:sldMkLst>
          <pc:docMk/>
          <pc:sldMk cId="1617860272" sldId="281"/>
        </pc:sldMkLst>
        <pc:graphicFrameChg chg="modGraphic">
          <ac:chgData name="Laura Cristina Monge Sibaja" userId="2f22ed17-6ee0-43f8-9893-36fe6d0889a2" providerId="ADAL" clId="{DFD31888-5466-4A49-A889-68B51A39F4C6}" dt="2025-01-30T15:52:30.949" v="52" actId="255"/>
          <ac:graphicFrameMkLst>
            <pc:docMk/>
            <pc:sldMk cId="1617860272" sldId="281"/>
            <ac:graphicFrameMk id="6" creationId="{E1F8045F-CC72-67FF-D3F3-2195C15F32E6}"/>
          </ac:graphicFrameMkLst>
        </pc:graphicFrameChg>
        <pc:picChg chg="mod">
          <ac:chgData name="Laura Cristina Monge Sibaja" userId="2f22ed17-6ee0-43f8-9893-36fe6d0889a2" providerId="ADAL" clId="{DFD31888-5466-4A49-A889-68B51A39F4C6}" dt="2025-01-30T15:52:24.797" v="51" actId="1076"/>
          <ac:picMkLst>
            <pc:docMk/>
            <pc:sldMk cId="1617860272" sldId="281"/>
            <ac:picMk id="4" creationId="{2299FAAE-9CF3-A74E-9B81-CD6EB4301514}"/>
          </ac:picMkLst>
        </pc:picChg>
      </pc:sldChg>
      <pc:sldChg chg="modSp mod">
        <pc:chgData name="Laura Cristina Monge Sibaja" userId="2f22ed17-6ee0-43f8-9893-36fe6d0889a2" providerId="ADAL" clId="{DFD31888-5466-4A49-A889-68B51A39F4C6}" dt="2025-01-30T15:47:06.701" v="44" actId="20577"/>
        <pc:sldMkLst>
          <pc:docMk/>
          <pc:sldMk cId="2027536980" sldId="282"/>
        </pc:sldMkLst>
        <pc:graphicFrameChg chg="modGraphic">
          <ac:chgData name="Laura Cristina Monge Sibaja" userId="2f22ed17-6ee0-43f8-9893-36fe6d0889a2" providerId="ADAL" clId="{DFD31888-5466-4A49-A889-68B51A39F4C6}" dt="2025-01-30T15:47:06.701" v="44" actId="20577"/>
          <ac:graphicFrameMkLst>
            <pc:docMk/>
            <pc:sldMk cId="2027536980" sldId="282"/>
            <ac:graphicFrameMk id="6" creationId="{6BB45ADF-8666-3E12-DD8F-B0CF70828B27}"/>
          </ac:graphicFrameMkLst>
        </pc:graphicFrameChg>
      </pc:sldChg>
      <pc:sldChg chg="modSp mod">
        <pc:chgData name="Laura Cristina Monge Sibaja" userId="2f22ed17-6ee0-43f8-9893-36fe6d0889a2" providerId="ADAL" clId="{DFD31888-5466-4A49-A889-68B51A39F4C6}" dt="2025-01-30T15:51:30.756" v="50" actId="20577"/>
        <pc:sldMkLst>
          <pc:docMk/>
          <pc:sldMk cId="2352746019" sldId="283"/>
        </pc:sldMkLst>
        <pc:graphicFrameChg chg="modGraphic">
          <ac:chgData name="Laura Cristina Monge Sibaja" userId="2f22ed17-6ee0-43f8-9893-36fe6d0889a2" providerId="ADAL" clId="{DFD31888-5466-4A49-A889-68B51A39F4C6}" dt="2025-01-30T15:51:30.756" v="50" actId="20577"/>
          <ac:graphicFrameMkLst>
            <pc:docMk/>
            <pc:sldMk cId="2352746019" sldId="283"/>
            <ac:graphicFrameMk id="3" creationId="{1FCD26DB-8A51-2816-6416-4AFC27376870}"/>
          </ac:graphicFrameMkLst>
        </pc:graphicFrameChg>
      </pc:sldChg>
      <pc:sldChg chg="modSp mod">
        <pc:chgData name="Laura Cristina Monge Sibaja" userId="2f22ed17-6ee0-43f8-9893-36fe6d0889a2" providerId="ADAL" clId="{DFD31888-5466-4A49-A889-68B51A39F4C6}" dt="2025-01-30T15:59:23.981" v="54" actId="313"/>
        <pc:sldMkLst>
          <pc:docMk/>
          <pc:sldMk cId="237723519" sldId="287"/>
        </pc:sldMkLst>
        <pc:graphicFrameChg chg="modGraphic">
          <ac:chgData name="Laura Cristina Monge Sibaja" userId="2f22ed17-6ee0-43f8-9893-36fe6d0889a2" providerId="ADAL" clId="{DFD31888-5466-4A49-A889-68B51A39F4C6}" dt="2025-01-30T15:59:23.981" v="54" actId="313"/>
          <ac:graphicFrameMkLst>
            <pc:docMk/>
            <pc:sldMk cId="237723519" sldId="287"/>
            <ac:graphicFrameMk id="7" creationId="{E961539E-1265-7D0F-CC51-E2981CD92CCB}"/>
          </ac:graphicFrameMkLst>
        </pc:graphicFrameChg>
      </pc:sldChg>
      <pc:sldChg chg="modSp mod">
        <pc:chgData name="Laura Cristina Monge Sibaja" userId="2f22ed17-6ee0-43f8-9893-36fe6d0889a2" providerId="ADAL" clId="{DFD31888-5466-4A49-A889-68B51A39F4C6}" dt="2025-01-30T15:45:27.217" v="16" actId="20577"/>
        <pc:sldMkLst>
          <pc:docMk/>
          <pc:sldMk cId="241906395" sldId="288"/>
        </pc:sldMkLst>
        <pc:graphicFrameChg chg="modGraphic">
          <ac:chgData name="Laura Cristina Monge Sibaja" userId="2f22ed17-6ee0-43f8-9893-36fe6d0889a2" providerId="ADAL" clId="{DFD31888-5466-4A49-A889-68B51A39F4C6}" dt="2025-01-30T15:45:27.217" v="16" actId="20577"/>
          <ac:graphicFrameMkLst>
            <pc:docMk/>
            <pc:sldMk cId="241906395" sldId="288"/>
            <ac:graphicFrameMk id="9" creationId="{FA2B8B16-E63B-82F6-D99F-3BDF671AE986}"/>
          </ac:graphicFrameMkLst>
        </pc:graphicFrameChg>
      </pc:sldChg>
    </pc:docChg>
  </pc:docChgLst>
  <pc:docChgLst>
    <pc:chgData name="Laura Cristina Monge Sibaja" userId="2f22ed17-6ee0-43f8-9893-36fe6d0889a2" providerId="ADAL" clId="{673DE5C7-F1E7-4DDF-B236-B073F47D3A80}"/>
    <pc:docChg chg="undo custSel addSld delSld modSld">
      <pc:chgData name="Laura Cristina Monge Sibaja" userId="2f22ed17-6ee0-43f8-9893-36fe6d0889a2" providerId="ADAL" clId="{673DE5C7-F1E7-4DDF-B236-B073F47D3A80}" dt="2025-01-30T15:37:10.209" v="602" actId="255"/>
      <pc:docMkLst>
        <pc:docMk/>
      </pc:docMkLst>
      <pc:sldChg chg="addSp delSp modSp mod">
        <pc:chgData name="Laura Cristina Monge Sibaja" userId="2f22ed17-6ee0-43f8-9893-36fe6d0889a2" providerId="ADAL" clId="{673DE5C7-F1E7-4DDF-B236-B073F47D3A80}" dt="2025-01-29T17:49:00.426" v="3" actId="20577"/>
        <pc:sldMkLst>
          <pc:docMk/>
          <pc:sldMk cId="3400620915" sldId="256"/>
        </pc:sldMkLst>
        <pc:spChg chg="mod">
          <ac:chgData name="Laura Cristina Monge Sibaja" userId="2f22ed17-6ee0-43f8-9893-36fe6d0889a2" providerId="ADAL" clId="{673DE5C7-F1E7-4DDF-B236-B073F47D3A80}" dt="2025-01-29T17:49:00.426" v="3" actId="20577"/>
          <ac:spMkLst>
            <pc:docMk/>
            <pc:sldMk cId="3400620915" sldId="256"/>
            <ac:spMk id="7" creationId="{957B98D0-2DAE-C4D5-7BCE-04E6836DF002}"/>
          </ac:spMkLst>
        </pc:spChg>
        <pc:picChg chg="add mod">
          <ac:chgData name="Laura Cristina Monge Sibaja" userId="2f22ed17-6ee0-43f8-9893-36fe6d0889a2" providerId="ADAL" clId="{673DE5C7-F1E7-4DDF-B236-B073F47D3A80}" dt="2025-01-29T17:48:36" v="1"/>
          <ac:picMkLst>
            <pc:docMk/>
            <pc:sldMk cId="3400620915" sldId="256"/>
            <ac:picMk id="2" creationId="{0EBE6F06-B55D-5035-258E-ED2B1F5D2F63}"/>
          </ac:picMkLst>
        </pc:picChg>
        <pc:picChg chg="del">
          <ac:chgData name="Laura Cristina Monge Sibaja" userId="2f22ed17-6ee0-43f8-9893-36fe6d0889a2" providerId="ADAL" clId="{673DE5C7-F1E7-4DDF-B236-B073F47D3A80}" dt="2025-01-29T17:48:31.956" v="0" actId="478"/>
          <ac:picMkLst>
            <pc:docMk/>
            <pc:sldMk cId="3400620915" sldId="256"/>
            <ac:picMk id="6" creationId="{C51847AB-C23F-A37C-EAD8-D9AADBC944F3}"/>
          </ac:picMkLst>
        </pc:picChg>
      </pc:sldChg>
      <pc:sldChg chg="delSp modSp mod">
        <pc:chgData name="Laura Cristina Monge Sibaja" userId="2f22ed17-6ee0-43f8-9893-36fe6d0889a2" providerId="ADAL" clId="{673DE5C7-F1E7-4DDF-B236-B073F47D3A80}" dt="2025-01-29T17:58:29.850" v="58" actId="403"/>
        <pc:sldMkLst>
          <pc:docMk/>
          <pc:sldMk cId="605476386" sldId="257"/>
        </pc:sldMkLst>
        <pc:spChg chg="mod">
          <ac:chgData name="Laura Cristina Monge Sibaja" userId="2f22ed17-6ee0-43f8-9893-36fe6d0889a2" providerId="ADAL" clId="{673DE5C7-F1E7-4DDF-B236-B073F47D3A80}" dt="2025-01-29T17:58:29.850" v="58" actId="403"/>
          <ac:spMkLst>
            <pc:docMk/>
            <pc:sldMk cId="605476386" sldId="257"/>
            <ac:spMk id="2" creationId="{823E4452-E165-6C7E-0E6D-49A451534015}"/>
          </ac:spMkLst>
        </pc:spChg>
        <pc:spChg chg="mod">
          <ac:chgData name="Laura Cristina Monge Sibaja" userId="2f22ed17-6ee0-43f8-9893-36fe6d0889a2" providerId="ADAL" clId="{673DE5C7-F1E7-4DDF-B236-B073F47D3A80}" dt="2025-01-29T17:49:26.747" v="7" actId="20577"/>
          <ac:spMkLst>
            <pc:docMk/>
            <pc:sldMk cId="605476386" sldId="257"/>
            <ac:spMk id="3" creationId="{B140A79F-2C19-6842-1E65-5F6E1116E30E}"/>
          </ac:spMkLst>
        </pc:spChg>
        <pc:spChg chg="mod">
          <ac:chgData name="Laura Cristina Monge Sibaja" userId="2f22ed17-6ee0-43f8-9893-36fe6d0889a2" providerId="ADAL" clId="{673DE5C7-F1E7-4DDF-B236-B073F47D3A80}" dt="2025-01-29T17:49:53.183" v="10" actId="1076"/>
          <ac:spMkLst>
            <pc:docMk/>
            <pc:sldMk cId="605476386" sldId="257"/>
            <ac:spMk id="7" creationId="{597DE715-8CF3-C4CD-9A6C-469CF27749BF}"/>
          </ac:spMkLst>
        </pc:spChg>
        <pc:spChg chg="mod">
          <ac:chgData name="Laura Cristina Monge Sibaja" userId="2f22ed17-6ee0-43f8-9893-36fe6d0889a2" providerId="ADAL" clId="{673DE5C7-F1E7-4DDF-B236-B073F47D3A80}" dt="2025-01-29T17:49:44.119" v="9" actId="1076"/>
          <ac:spMkLst>
            <pc:docMk/>
            <pc:sldMk cId="605476386" sldId="257"/>
            <ac:spMk id="9" creationId="{F56A2CF2-2FDB-C08B-5292-F23D3057B25E}"/>
          </ac:spMkLst>
        </pc:spChg>
        <pc:spChg chg="mod">
          <ac:chgData name="Laura Cristina Monge Sibaja" userId="2f22ed17-6ee0-43f8-9893-36fe6d0889a2" providerId="ADAL" clId="{673DE5C7-F1E7-4DDF-B236-B073F47D3A80}" dt="2025-01-29T17:49:37.001" v="8" actId="1076"/>
          <ac:spMkLst>
            <pc:docMk/>
            <pc:sldMk cId="605476386" sldId="257"/>
            <ac:spMk id="10" creationId="{1D1E4B4C-53E7-0543-E774-911E948232E3}"/>
          </ac:spMkLst>
        </pc:spChg>
        <pc:spChg chg="del">
          <ac:chgData name="Laura Cristina Monge Sibaja" userId="2f22ed17-6ee0-43f8-9893-36fe6d0889a2" providerId="ADAL" clId="{673DE5C7-F1E7-4DDF-B236-B073F47D3A80}" dt="2025-01-29T17:49:16.263" v="4" actId="478"/>
          <ac:spMkLst>
            <pc:docMk/>
            <pc:sldMk cId="605476386" sldId="257"/>
            <ac:spMk id="11" creationId="{584028AF-353E-5BBF-25B5-A0CF54B68764}"/>
          </ac:spMkLst>
        </pc:spChg>
      </pc:sldChg>
      <pc:sldChg chg="addSp delSp modSp del mod">
        <pc:chgData name="Laura Cristina Monge Sibaja" userId="2f22ed17-6ee0-43f8-9893-36fe6d0889a2" providerId="ADAL" clId="{673DE5C7-F1E7-4DDF-B236-B073F47D3A80}" dt="2025-01-30T15:28:17.100" v="455" actId="2696"/>
        <pc:sldMkLst>
          <pc:docMk/>
          <pc:sldMk cId="1548888329" sldId="258"/>
        </pc:sldMkLst>
        <pc:spChg chg="mod">
          <ac:chgData name="Laura Cristina Monge Sibaja" userId="2f22ed17-6ee0-43f8-9893-36fe6d0889a2" providerId="ADAL" clId="{673DE5C7-F1E7-4DDF-B236-B073F47D3A80}" dt="2025-01-29T18:01:25.441" v="80" actId="20577"/>
          <ac:spMkLst>
            <pc:docMk/>
            <pc:sldMk cId="1548888329" sldId="258"/>
            <ac:spMk id="2" creationId="{58E5007C-D2C3-FAFB-DDF5-ABED73B31B3A}"/>
          </ac:spMkLst>
        </pc:spChg>
        <pc:graphicFrameChg chg="add mod">
          <ac:chgData name="Laura Cristina Monge Sibaja" userId="2f22ed17-6ee0-43f8-9893-36fe6d0889a2" providerId="ADAL" clId="{673DE5C7-F1E7-4DDF-B236-B073F47D3A80}" dt="2025-01-29T20:00:08.972" v="294" actId="1076"/>
          <ac:graphicFrameMkLst>
            <pc:docMk/>
            <pc:sldMk cId="1548888329" sldId="258"/>
            <ac:graphicFrameMk id="3" creationId="{FFDC591B-23BB-3D45-9E01-97A0133CDF21}"/>
          </ac:graphicFrameMkLst>
        </pc:graphicFrameChg>
        <pc:graphicFrameChg chg="del">
          <ac:chgData name="Laura Cristina Monge Sibaja" userId="2f22ed17-6ee0-43f8-9893-36fe6d0889a2" providerId="ADAL" clId="{673DE5C7-F1E7-4DDF-B236-B073F47D3A80}" dt="2025-01-29T18:01:21.930" v="78" actId="478"/>
          <ac:graphicFrameMkLst>
            <pc:docMk/>
            <pc:sldMk cId="1548888329" sldId="258"/>
            <ac:graphicFrameMk id="5" creationId="{E1FC7652-5399-13A1-57AE-24F20CA9E6D8}"/>
          </ac:graphicFrameMkLst>
        </pc:graphicFrameChg>
      </pc:sldChg>
      <pc:sldChg chg="modSp add mod">
        <pc:chgData name="Laura Cristina Monge Sibaja" userId="2f22ed17-6ee0-43f8-9893-36fe6d0889a2" providerId="ADAL" clId="{673DE5C7-F1E7-4DDF-B236-B073F47D3A80}" dt="2025-01-30T15:31:29.031" v="569" actId="20577"/>
        <pc:sldMkLst>
          <pc:docMk/>
          <pc:sldMk cId="2935183576" sldId="258"/>
        </pc:sldMkLst>
        <pc:spChg chg="mod">
          <ac:chgData name="Laura Cristina Monge Sibaja" userId="2f22ed17-6ee0-43f8-9893-36fe6d0889a2" providerId="ADAL" clId="{673DE5C7-F1E7-4DDF-B236-B073F47D3A80}" dt="2025-01-30T15:31:29.031" v="569" actId="20577"/>
          <ac:spMkLst>
            <pc:docMk/>
            <pc:sldMk cId="2935183576" sldId="258"/>
            <ac:spMk id="2" creationId="{58E5007C-D2C3-FAFB-DDF5-ABED73B31B3A}"/>
          </ac:spMkLst>
        </pc:spChg>
      </pc:sldChg>
      <pc:sldChg chg="addSp delSp modSp add del mod">
        <pc:chgData name="Laura Cristina Monge Sibaja" userId="2f22ed17-6ee0-43f8-9893-36fe6d0889a2" providerId="ADAL" clId="{673DE5C7-F1E7-4DDF-B236-B073F47D3A80}" dt="2025-01-29T19:23:24.853" v="293" actId="47"/>
        <pc:sldMkLst>
          <pc:docMk/>
          <pc:sldMk cId="3845850318" sldId="260"/>
        </pc:sldMkLst>
        <pc:spChg chg="mod">
          <ac:chgData name="Laura Cristina Monge Sibaja" userId="2f22ed17-6ee0-43f8-9893-36fe6d0889a2" providerId="ADAL" clId="{673DE5C7-F1E7-4DDF-B236-B073F47D3A80}" dt="2025-01-29T18:04:58.250" v="112" actId="14100"/>
          <ac:spMkLst>
            <pc:docMk/>
            <pc:sldMk cId="3845850318" sldId="260"/>
            <ac:spMk id="2" creationId="{CDB3AA01-7326-28A7-5107-BD2C295B3116}"/>
          </ac:spMkLst>
        </pc:spChg>
        <pc:graphicFrameChg chg="add mod">
          <ac:chgData name="Laura Cristina Monge Sibaja" userId="2f22ed17-6ee0-43f8-9893-36fe6d0889a2" providerId="ADAL" clId="{673DE5C7-F1E7-4DDF-B236-B073F47D3A80}" dt="2025-01-29T18:04:46.889" v="110" actId="1076"/>
          <ac:graphicFrameMkLst>
            <pc:docMk/>
            <pc:sldMk cId="3845850318" sldId="260"/>
            <ac:graphicFrameMk id="3" creationId="{D2A1C936-ABEF-4E87-4FBB-A69DDCE4055D}"/>
          </ac:graphicFrameMkLst>
        </pc:graphicFrameChg>
        <pc:graphicFrameChg chg="del">
          <ac:chgData name="Laura Cristina Monge Sibaja" userId="2f22ed17-6ee0-43f8-9893-36fe6d0889a2" providerId="ADAL" clId="{673DE5C7-F1E7-4DDF-B236-B073F47D3A80}" dt="2025-01-29T18:02:56.286" v="90" actId="478"/>
          <ac:graphicFrameMkLst>
            <pc:docMk/>
            <pc:sldMk cId="3845850318" sldId="260"/>
            <ac:graphicFrameMk id="5" creationId="{B335616C-0061-1825-1C3B-9D65E85A8AE7}"/>
          </ac:graphicFrameMkLst>
        </pc:graphicFrameChg>
      </pc:sldChg>
      <pc:sldChg chg="addSp delSp modSp mod">
        <pc:chgData name="Laura Cristina Monge Sibaja" userId="2f22ed17-6ee0-43f8-9893-36fe6d0889a2" providerId="ADAL" clId="{673DE5C7-F1E7-4DDF-B236-B073F47D3A80}" dt="2025-01-30T15:32:12.260" v="574" actId="404"/>
        <pc:sldMkLst>
          <pc:docMk/>
          <pc:sldMk cId="1599824116" sldId="261"/>
        </pc:sldMkLst>
        <pc:spChg chg="mod">
          <ac:chgData name="Laura Cristina Monge Sibaja" userId="2f22ed17-6ee0-43f8-9893-36fe6d0889a2" providerId="ADAL" clId="{673DE5C7-F1E7-4DDF-B236-B073F47D3A80}" dt="2025-01-30T15:29:40.461" v="479" actId="20577"/>
          <ac:spMkLst>
            <pc:docMk/>
            <pc:sldMk cId="1599824116" sldId="261"/>
            <ac:spMk id="2" creationId="{75044C76-966B-60D1-2B89-002C587ED303}"/>
          </ac:spMkLst>
        </pc:spChg>
        <pc:graphicFrameChg chg="add del mod modGraphic">
          <ac:chgData name="Laura Cristina Monge Sibaja" userId="2f22ed17-6ee0-43f8-9893-36fe6d0889a2" providerId="ADAL" clId="{673DE5C7-F1E7-4DDF-B236-B073F47D3A80}" dt="2025-01-29T18:13:40.531" v="181" actId="478"/>
          <ac:graphicFrameMkLst>
            <pc:docMk/>
            <pc:sldMk cId="1599824116" sldId="261"/>
            <ac:graphicFrameMk id="3" creationId="{926C1E79-3996-C022-88B1-69F5B92E2509}"/>
          </ac:graphicFrameMkLst>
        </pc:graphicFrameChg>
        <pc:graphicFrameChg chg="add del mod">
          <ac:chgData name="Laura Cristina Monge Sibaja" userId="2f22ed17-6ee0-43f8-9893-36fe6d0889a2" providerId="ADAL" clId="{673DE5C7-F1E7-4DDF-B236-B073F47D3A80}" dt="2025-01-29T18:14:14.411" v="184" actId="478"/>
          <ac:graphicFrameMkLst>
            <pc:docMk/>
            <pc:sldMk cId="1599824116" sldId="261"/>
            <ac:graphicFrameMk id="5" creationId="{238D658C-4A3D-1118-7472-96CEECB9696D}"/>
          </ac:graphicFrameMkLst>
        </pc:graphicFrameChg>
        <pc:graphicFrameChg chg="del">
          <ac:chgData name="Laura Cristina Monge Sibaja" userId="2f22ed17-6ee0-43f8-9893-36fe6d0889a2" providerId="ADAL" clId="{673DE5C7-F1E7-4DDF-B236-B073F47D3A80}" dt="2025-01-29T18:06:28.428" v="116" actId="478"/>
          <ac:graphicFrameMkLst>
            <pc:docMk/>
            <pc:sldMk cId="1599824116" sldId="261"/>
            <ac:graphicFrameMk id="6" creationId="{85787825-D09F-BE3B-7FC6-16EE602558DD}"/>
          </ac:graphicFrameMkLst>
        </pc:graphicFrameChg>
        <pc:graphicFrameChg chg="add del mod modGraphic">
          <ac:chgData name="Laura Cristina Monge Sibaja" userId="2f22ed17-6ee0-43f8-9893-36fe6d0889a2" providerId="ADAL" clId="{673DE5C7-F1E7-4DDF-B236-B073F47D3A80}" dt="2025-01-29T18:58:55.795" v="190" actId="478"/>
          <ac:graphicFrameMkLst>
            <pc:docMk/>
            <pc:sldMk cId="1599824116" sldId="261"/>
            <ac:graphicFrameMk id="7" creationId="{7779C479-901E-5A34-60BA-AB6DA9ED89AD}"/>
          </ac:graphicFrameMkLst>
        </pc:graphicFrameChg>
        <pc:graphicFrameChg chg="add mod modGraphic">
          <ac:chgData name="Laura Cristina Monge Sibaja" userId="2f22ed17-6ee0-43f8-9893-36fe6d0889a2" providerId="ADAL" clId="{673DE5C7-F1E7-4DDF-B236-B073F47D3A80}" dt="2025-01-30T15:32:12.260" v="574" actId="404"/>
          <ac:graphicFrameMkLst>
            <pc:docMk/>
            <pc:sldMk cId="1599824116" sldId="261"/>
            <ac:graphicFrameMk id="8" creationId="{DD8D9471-3661-5E10-B333-154B644BD9DF}"/>
          </ac:graphicFrameMkLst>
        </pc:graphicFrameChg>
      </pc:sldChg>
      <pc:sldChg chg="modSp mod">
        <pc:chgData name="Laura Cristina Monge Sibaja" userId="2f22ed17-6ee0-43f8-9893-36fe6d0889a2" providerId="ADAL" clId="{673DE5C7-F1E7-4DDF-B236-B073F47D3A80}" dt="2025-01-30T15:31:41.486" v="570" actId="20577"/>
        <pc:sldMkLst>
          <pc:docMk/>
          <pc:sldMk cId="1787758277" sldId="269"/>
        </pc:sldMkLst>
        <pc:spChg chg="mod">
          <ac:chgData name="Laura Cristina Monge Sibaja" userId="2f22ed17-6ee0-43f8-9893-36fe6d0889a2" providerId="ADAL" clId="{673DE5C7-F1E7-4DDF-B236-B073F47D3A80}" dt="2025-01-30T15:31:41.486" v="570" actId="20577"/>
          <ac:spMkLst>
            <pc:docMk/>
            <pc:sldMk cId="1787758277" sldId="269"/>
            <ac:spMk id="5" creationId="{0056E061-EDD0-6C54-4858-7C1A79B60F79}"/>
          </ac:spMkLst>
        </pc:spChg>
      </pc:sldChg>
      <pc:sldChg chg="addSp delSp modSp mod">
        <pc:chgData name="Laura Cristina Monge Sibaja" userId="2f22ed17-6ee0-43f8-9893-36fe6d0889a2" providerId="ADAL" clId="{673DE5C7-F1E7-4DDF-B236-B073F47D3A80}" dt="2025-01-30T15:29:50.150" v="488" actId="20577"/>
        <pc:sldMkLst>
          <pc:docMk/>
          <pc:sldMk cId="3417650641" sldId="276"/>
        </pc:sldMkLst>
        <pc:spChg chg="mod">
          <ac:chgData name="Laura Cristina Monge Sibaja" userId="2f22ed17-6ee0-43f8-9893-36fe6d0889a2" providerId="ADAL" clId="{673DE5C7-F1E7-4DDF-B236-B073F47D3A80}" dt="2025-01-30T15:29:50.150" v="488" actId="20577"/>
          <ac:spMkLst>
            <pc:docMk/>
            <pc:sldMk cId="3417650641" sldId="276"/>
            <ac:spMk id="2" creationId="{75044C76-966B-60D1-2B89-002C587ED303}"/>
          </ac:spMkLst>
        </pc:spChg>
        <pc:graphicFrameChg chg="add del mod">
          <ac:chgData name="Laura Cristina Monge Sibaja" userId="2f22ed17-6ee0-43f8-9893-36fe6d0889a2" providerId="ADAL" clId="{673DE5C7-F1E7-4DDF-B236-B073F47D3A80}" dt="2025-01-29T19:02:01.809" v="201" actId="21"/>
          <ac:graphicFrameMkLst>
            <pc:docMk/>
            <pc:sldMk cId="3417650641" sldId="276"/>
            <ac:graphicFrameMk id="3" creationId="{2F690106-95BD-85CC-DC0F-BEE21B1AD2B0}"/>
          </ac:graphicFrameMkLst>
        </pc:graphicFrameChg>
        <pc:graphicFrameChg chg="add mod modGraphic">
          <ac:chgData name="Laura Cristina Monge Sibaja" userId="2f22ed17-6ee0-43f8-9893-36fe6d0889a2" providerId="ADAL" clId="{673DE5C7-F1E7-4DDF-B236-B073F47D3A80}" dt="2025-01-29T19:03:08.784" v="210" actId="403"/>
          <ac:graphicFrameMkLst>
            <pc:docMk/>
            <pc:sldMk cId="3417650641" sldId="276"/>
            <ac:graphicFrameMk id="5" creationId="{034D2330-70C5-1823-F408-456003EB047F}"/>
          </ac:graphicFrameMkLst>
        </pc:graphicFrameChg>
        <pc:graphicFrameChg chg="del">
          <ac:chgData name="Laura Cristina Monge Sibaja" userId="2f22ed17-6ee0-43f8-9893-36fe6d0889a2" providerId="ADAL" clId="{673DE5C7-F1E7-4DDF-B236-B073F47D3A80}" dt="2025-01-29T18:06:34.857" v="119" actId="478"/>
          <ac:graphicFrameMkLst>
            <pc:docMk/>
            <pc:sldMk cId="3417650641" sldId="276"/>
            <ac:graphicFrameMk id="9" creationId="{3BF3D95F-69EB-87B0-D8B9-20716DEF4016}"/>
          </ac:graphicFrameMkLst>
        </pc:graphicFrameChg>
      </pc:sldChg>
      <pc:sldChg chg="addSp delSp modSp mod">
        <pc:chgData name="Laura Cristina Monge Sibaja" userId="2f22ed17-6ee0-43f8-9893-36fe6d0889a2" providerId="ADAL" clId="{673DE5C7-F1E7-4DDF-B236-B073F47D3A80}" dt="2025-01-30T15:30:09.747" v="497" actId="20577"/>
        <pc:sldMkLst>
          <pc:docMk/>
          <pc:sldMk cId="77760937" sldId="278"/>
        </pc:sldMkLst>
        <pc:spChg chg="mod">
          <ac:chgData name="Laura Cristina Monge Sibaja" userId="2f22ed17-6ee0-43f8-9893-36fe6d0889a2" providerId="ADAL" clId="{673DE5C7-F1E7-4DDF-B236-B073F47D3A80}" dt="2025-01-30T15:30:09.747" v="497" actId="20577"/>
          <ac:spMkLst>
            <pc:docMk/>
            <pc:sldMk cId="77760937" sldId="278"/>
            <ac:spMk id="2" creationId="{75044C76-966B-60D1-2B89-002C587ED303}"/>
          </ac:spMkLst>
        </pc:spChg>
        <pc:graphicFrameChg chg="del">
          <ac:chgData name="Laura Cristina Monge Sibaja" userId="2f22ed17-6ee0-43f8-9893-36fe6d0889a2" providerId="ADAL" clId="{673DE5C7-F1E7-4DDF-B236-B073F47D3A80}" dt="2025-01-29T18:06:43.365" v="124" actId="478"/>
          <ac:graphicFrameMkLst>
            <pc:docMk/>
            <pc:sldMk cId="77760937" sldId="278"/>
            <ac:graphicFrameMk id="3" creationId="{DF0038C6-EBEA-1E87-5059-88DBE0FA4FF7}"/>
          </ac:graphicFrameMkLst>
        </pc:graphicFrameChg>
        <pc:graphicFrameChg chg="add mod modGraphic">
          <ac:chgData name="Laura Cristina Monge Sibaja" userId="2f22ed17-6ee0-43f8-9893-36fe6d0889a2" providerId="ADAL" clId="{673DE5C7-F1E7-4DDF-B236-B073F47D3A80}" dt="2025-01-29T19:03:43.068" v="216" actId="1076"/>
          <ac:graphicFrameMkLst>
            <pc:docMk/>
            <pc:sldMk cId="77760937" sldId="278"/>
            <ac:graphicFrameMk id="5" creationId="{2F690106-95BD-85CC-DC0F-BEE21B1AD2B0}"/>
          </ac:graphicFrameMkLst>
        </pc:graphicFrameChg>
      </pc:sldChg>
      <pc:sldChg chg="addSp delSp modSp mod">
        <pc:chgData name="Laura Cristina Monge Sibaja" userId="2f22ed17-6ee0-43f8-9893-36fe6d0889a2" providerId="ADAL" clId="{673DE5C7-F1E7-4DDF-B236-B073F47D3A80}" dt="2025-01-30T15:30:20.700" v="512" actId="20577"/>
        <pc:sldMkLst>
          <pc:docMk/>
          <pc:sldMk cId="1870238065" sldId="279"/>
        </pc:sldMkLst>
        <pc:spChg chg="mod">
          <ac:chgData name="Laura Cristina Monge Sibaja" userId="2f22ed17-6ee0-43f8-9893-36fe6d0889a2" providerId="ADAL" clId="{673DE5C7-F1E7-4DDF-B236-B073F47D3A80}" dt="2025-01-30T15:30:20.700" v="512" actId="20577"/>
          <ac:spMkLst>
            <pc:docMk/>
            <pc:sldMk cId="1870238065" sldId="279"/>
            <ac:spMk id="2" creationId="{75044C76-966B-60D1-2B89-002C587ED303}"/>
          </ac:spMkLst>
        </pc:spChg>
        <pc:graphicFrameChg chg="add mod modGraphic">
          <ac:chgData name="Laura Cristina Monge Sibaja" userId="2f22ed17-6ee0-43f8-9893-36fe6d0889a2" providerId="ADAL" clId="{673DE5C7-F1E7-4DDF-B236-B073F47D3A80}" dt="2025-01-29T19:05:05.783" v="223" actId="1076"/>
          <ac:graphicFrameMkLst>
            <pc:docMk/>
            <pc:sldMk cId="1870238065" sldId="279"/>
            <ac:graphicFrameMk id="3" creationId="{029BFE9D-39A9-ED46-5F75-6807ED2EF92B}"/>
          </ac:graphicFrameMkLst>
        </pc:graphicFrameChg>
        <pc:graphicFrameChg chg="del">
          <ac:chgData name="Laura Cristina Monge Sibaja" userId="2f22ed17-6ee0-43f8-9893-36fe6d0889a2" providerId="ADAL" clId="{673DE5C7-F1E7-4DDF-B236-B073F47D3A80}" dt="2025-01-29T18:06:49.068" v="125" actId="478"/>
          <ac:graphicFrameMkLst>
            <pc:docMk/>
            <pc:sldMk cId="1870238065" sldId="279"/>
            <ac:graphicFrameMk id="5" creationId="{EAAC1156-29E5-10F5-8162-CF2F0C84CFA4}"/>
          </ac:graphicFrameMkLst>
        </pc:graphicFrameChg>
      </pc:sldChg>
      <pc:sldChg chg="addSp delSp modSp mod">
        <pc:chgData name="Laura Cristina Monge Sibaja" userId="2f22ed17-6ee0-43f8-9893-36fe6d0889a2" providerId="ADAL" clId="{673DE5C7-F1E7-4DDF-B236-B073F47D3A80}" dt="2025-01-30T15:30:28.552" v="521" actId="20577"/>
        <pc:sldMkLst>
          <pc:docMk/>
          <pc:sldMk cId="131971247" sldId="280"/>
        </pc:sldMkLst>
        <pc:spChg chg="mod">
          <ac:chgData name="Laura Cristina Monge Sibaja" userId="2f22ed17-6ee0-43f8-9893-36fe6d0889a2" providerId="ADAL" clId="{673DE5C7-F1E7-4DDF-B236-B073F47D3A80}" dt="2025-01-30T15:30:28.552" v="521" actId="20577"/>
          <ac:spMkLst>
            <pc:docMk/>
            <pc:sldMk cId="131971247" sldId="280"/>
            <ac:spMk id="2" creationId="{75044C76-966B-60D1-2B89-002C587ED303}"/>
          </ac:spMkLst>
        </pc:spChg>
        <pc:graphicFrameChg chg="add mod modGraphic">
          <ac:chgData name="Laura Cristina Monge Sibaja" userId="2f22ed17-6ee0-43f8-9893-36fe6d0889a2" providerId="ADAL" clId="{673DE5C7-F1E7-4DDF-B236-B073F47D3A80}" dt="2025-01-29T19:06:54.055" v="233" actId="1076"/>
          <ac:graphicFrameMkLst>
            <pc:docMk/>
            <pc:sldMk cId="131971247" sldId="280"/>
            <ac:graphicFrameMk id="3" creationId="{CCA8D3EC-B31E-6CC1-C328-6A7003AECD91}"/>
          </ac:graphicFrameMkLst>
        </pc:graphicFrameChg>
        <pc:graphicFrameChg chg="del">
          <ac:chgData name="Laura Cristina Monge Sibaja" userId="2f22ed17-6ee0-43f8-9893-36fe6d0889a2" providerId="ADAL" clId="{673DE5C7-F1E7-4DDF-B236-B073F47D3A80}" dt="2025-01-29T18:06:59.187" v="129" actId="478"/>
          <ac:graphicFrameMkLst>
            <pc:docMk/>
            <pc:sldMk cId="131971247" sldId="280"/>
            <ac:graphicFrameMk id="5" creationId="{B0784C4B-C762-877D-8FFB-5CBC25869E21}"/>
          </ac:graphicFrameMkLst>
        </pc:graphicFrameChg>
      </pc:sldChg>
      <pc:sldChg chg="addSp delSp modSp mod">
        <pc:chgData name="Laura Cristina Monge Sibaja" userId="2f22ed17-6ee0-43f8-9893-36fe6d0889a2" providerId="ADAL" clId="{673DE5C7-F1E7-4DDF-B236-B073F47D3A80}" dt="2025-01-30T15:34:42.765" v="596" actId="14734"/>
        <pc:sldMkLst>
          <pc:docMk/>
          <pc:sldMk cId="1617860272" sldId="281"/>
        </pc:sldMkLst>
        <pc:spChg chg="mod">
          <ac:chgData name="Laura Cristina Monge Sibaja" userId="2f22ed17-6ee0-43f8-9893-36fe6d0889a2" providerId="ADAL" clId="{673DE5C7-F1E7-4DDF-B236-B073F47D3A80}" dt="2025-01-30T15:30:39.510" v="531" actId="20577"/>
          <ac:spMkLst>
            <pc:docMk/>
            <pc:sldMk cId="1617860272" sldId="281"/>
            <ac:spMk id="2" creationId="{75044C76-966B-60D1-2B89-002C587ED303}"/>
          </ac:spMkLst>
        </pc:spChg>
        <pc:graphicFrameChg chg="add mod">
          <ac:chgData name="Laura Cristina Monge Sibaja" userId="2f22ed17-6ee0-43f8-9893-36fe6d0889a2" providerId="ADAL" clId="{673DE5C7-F1E7-4DDF-B236-B073F47D3A80}" dt="2025-01-29T19:10:21.918" v="234"/>
          <ac:graphicFrameMkLst>
            <pc:docMk/>
            <pc:sldMk cId="1617860272" sldId="281"/>
            <ac:graphicFrameMk id="3" creationId="{95238460-3A9A-7035-5615-A07343653040}"/>
          </ac:graphicFrameMkLst>
        </pc:graphicFrameChg>
        <pc:graphicFrameChg chg="del">
          <ac:chgData name="Laura Cristina Monge Sibaja" userId="2f22ed17-6ee0-43f8-9893-36fe6d0889a2" providerId="ADAL" clId="{673DE5C7-F1E7-4DDF-B236-B073F47D3A80}" dt="2025-01-29T18:07:10.120" v="134" actId="478"/>
          <ac:graphicFrameMkLst>
            <pc:docMk/>
            <pc:sldMk cId="1617860272" sldId="281"/>
            <ac:graphicFrameMk id="5" creationId="{3DFB26FB-98AF-2753-6B9D-632989852DA9}"/>
          </ac:graphicFrameMkLst>
        </pc:graphicFrameChg>
        <pc:graphicFrameChg chg="add mod modGraphic">
          <ac:chgData name="Laura Cristina Monge Sibaja" userId="2f22ed17-6ee0-43f8-9893-36fe6d0889a2" providerId="ADAL" clId="{673DE5C7-F1E7-4DDF-B236-B073F47D3A80}" dt="2025-01-30T15:34:42.765" v="596" actId="14734"/>
          <ac:graphicFrameMkLst>
            <pc:docMk/>
            <pc:sldMk cId="1617860272" sldId="281"/>
            <ac:graphicFrameMk id="6" creationId="{E1F8045F-CC72-67FF-D3F3-2195C15F32E6}"/>
          </ac:graphicFrameMkLst>
        </pc:graphicFrameChg>
        <pc:picChg chg="mod">
          <ac:chgData name="Laura Cristina Monge Sibaja" userId="2f22ed17-6ee0-43f8-9893-36fe6d0889a2" providerId="ADAL" clId="{673DE5C7-F1E7-4DDF-B236-B073F47D3A80}" dt="2025-01-30T15:33:35.281" v="586" actId="1076"/>
          <ac:picMkLst>
            <pc:docMk/>
            <pc:sldMk cId="1617860272" sldId="281"/>
            <ac:picMk id="4" creationId="{2299FAAE-9CF3-A74E-9B81-CD6EB4301514}"/>
          </ac:picMkLst>
        </pc:picChg>
      </pc:sldChg>
      <pc:sldChg chg="addSp delSp modSp mod">
        <pc:chgData name="Laura Cristina Monge Sibaja" userId="2f22ed17-6ee0-43f8-9893-36fe6d0889a2" providerId="ADAL" clId="{673DE5C7-F1E7-4DDF-B236-B073F47D3A80}" dt="2025-01-30T15:30:50.839" v="542" actId="20577"/>
        <pc:sldMkLst>
          <pc:docMk/>
          <pc:sldMk cId="2027536980" sldId="282"/>
        </pc:sldMkLst>
        <pc:spChg chg="mod">
          <ac:chgData name="Laura Cristina Monge Sibaja" userId="2f22ed17-6ee0-43f8-9893-36fe6d0889a2" providerId="ADAL" clId="{673DE5C7-F1E7-4DDF-B236-B073F47D3A80}" dt="2025-01-30T15:30:50.839" v="542" actId="20577"/>
          <ac:spMkLst>
            <pc:docMk/>
            <pc:sldMk cId="2027536980" sldId="282"/>
            <ac:spMk id="2" creationId="{75044C76-966B-60D1-2B89-002C587ED303}"/>
          </ac:spMkLst>
        </pc:spChg>
        <pc:graphicFrameChg chg="del">
          <ac:chgData name="Laura Cristina Monge Sibaja" userId="2f22ed17-6ee0-43f8-9893-36fe6d0889a2" providerId="ADAL" clId="{673DE5C7-F1E7-4DDF-B236-B073F47D3A80}" dt="2025-01-29T18:07:17.426" v="137" actId="478"/>
          <ac:graphicFrameMkLst>
            <pc:docMk/>
            <pc:sldMk cId="2027536980" sldId="282"/>
            <ac:graphicFrameMk id="3" creationId="{2E80C02C-4FD4-F14A-9DAF-51273F59F60F}"/>
          </ac:graphicFrameMkLst>
        </pc:graphicFrameChg>
        <pc:graphicFrameChg chg="add del mod modGraphic">
          <ac:chgData name="Laura Cristina Monge Sibaja" userId="2f22ed17-6ee0-43f8-9893-36fe6d0889a2" providerId="ADAL" clId="{673DE5C7-F1E7-4DDF-B236-B073F47D3A80}" dt="2025-01-29T19:12:29.029" v="250" actId="478"/>
          <ac:graphicFrameMkLst>
            <pc:docMk/>
            <pc:sldMk cId="2027536980" sldId="282"/>
            <ac:graphicFrameMk id="5" creationId="{B05659D9-C7FF-4B1D-5F2B-CD07A854E961}"/>
          </ac:graphicFrameMkLst>
        </pc:graphicFrameChg>
        <pc:graphicFrameChg chg="add mod modGraphic">
          <ac:chgData name="Laura Cristina Monge Sibaja" userId="2f22ed17-6ee0-43f8-9893-36fe6d0889a2" providerId="ADAL" clId="{673DE5C7-F1E7-4DDF-B236-B073F47D3A80}" dt="2025-01-29T19:13:26.888" v="260" actId="1076"/>
          <ac:graphicFrameMkLst>
            <pc:docMk/>
            <pc:sldMk cId="2027536980" sldId="282"/>
            <ac:graphicFrameMk id="6" creationId="{6BB45ADF-8666-3E12-DD8F-B0CF70828B27}"/>
          </ac:graphicFrameMkLst>
        </pc:graphicFrameChg>
      </pc:sldChg>
      <pc:sldChg chg="addSp delSp modSp mod">
        <pc:chgData name="Laura Cristina Monge Sibaja" userId="2f22ed17-6ee0-43f8-9893-36fe6d0889a2" providerId="ADAL" clId="{673DE5C7-F1E7-4DDF-B236-B073F47D3A80}" dt="2025-01-30T15:30:59.150" v="551" actId="20577"/>
        <pc:sldMkLst>
          <pc:docMk/>
          <pc:sldMk cId="2352746019" sldId="283"/>
        </pc:sldMkLst>
        <pc:spChg chg="mod">
          <ac:chgData name="Laura Cristina Monge Sibaja" userId="2f22ed17-6ee0-43f8-9893-36fe6d0889a2" providerId="ADAL" clId="{673DE5C7-F1E7-4DDF-B236-B073F47D3A80}" dt="2025-01-30T15:30:59.150" v="551" actId="20577"/>
          <ac:spMkLst>
            <pc:docMk/>
            <pc:sldMk cId="2352746019" sldId="283"/>
            <ac:spMk id="2" creationId="{75044C76-966B-60D1-2B89-002C587ED303}"/>
          </ac:spMkLst>
        </pc:spChg>
        <pc:graphicFrameChg chg="add mod modGraphic">
          <ac:chgData name="Laura Cristina Monge Sibaja" userId="2f22ed17-6ee0-43f8-9893-36fe6d0889a2" providerId="ADAL" clId="{673DE5C7-F1E7-4DDF-B236-B073F47D3A80}" dt="2025-01-29T19:14:12.491" v="266" actId="403"/>
          <ac:graphicFrameMkLst>
            <pc:docMk/>
            <pc:sldMk cId="2352746019" sldId="283"/>
            <ac:graphicFrameMk id="3" creationId="{1FCD26DB-8A51-2816-6416-4AFC27376870}"/>
          </ac:graphicFrameMkLst>
        </pc:graphicFrameChg>
        <pc:graphicFrameChg chg="del">
          <ac:chgData name="Laura Cristina Monge Sibaja" userId="2f22ed17-6ee0-43f8-9893-36fe6d0889a2" providerId="ADAL" clId="{673DE5C7-F1E7-4DDF-B236-B073F47D3A80}" dt="2025-01-29T18:07:21.719" v="138" actId="478"/>
          <ac:graphicFrameMkLst>
            <pc:docMk/>
            <pc:sldMk cId="2352746019" sldId="283"/>
            <ac:graphicFrameMk id="5" creationId="{7D96B86C-FC52-63B9-D8C0-54E19A856700}"/>
          </ac:graphicFrameMkLst>
        </pc:graphicFrameChg>
      </pc:sldChg>
      <pc:sldChg chg="delSp modSp del mod">
        <pc:chgData name="Laura Cristina Monge Sibaja" userId="2f22ed17-6ee0-43f8-9893-36fe6d0889a2" providerId="ADAL" clId="{673DE5C7-F1E7-4DDF-B236-B073F47D3A80}" dt="2025-01-29T19:15:07.792" v="267" actId="47"/>
        <pc:sldMkLst>
          <pc:docMk/>
          <pc:sldMk cId="664045117" sldId="284"/>
        </pc:sldMkLst>
        <pc:spChg chg="mod">
          <ac:chgData name="Laura Cristina Monge Sibaja" userId="2f22ed17-6ee0-43f8-9893-36fe6d0889a2" providerId="ADAL" clId="{673DE5C7-F1E7-4DDF-B236-B073F47D3A80}" dt="2025-01-29T18:07:28.761" v="142" actId="20577"/>
          <ac:spMkLst>
            <pc:docMk/>
            <pc:sldMk cId="664045117" sldId="284"/>
            <ac:spMk id="2" creationId="{75044C76-966B-60D1-2B89-002C587ED303}"/>
          </ac:spMkLst>
        </pc:spChg>
        <pc:graphicFrameChg chg="del">
          <ac:chgData name="Laura Cristina Monge Sibaja" userId="2f22ed17-6ee0-43f8-9893-36fe6d0889a2" providerId="ADAL" clId="{673DE5C7-F1E7-4DDF-B236-B073F47D3A80}" dt="2025-01-29T18:07:31.002" v="143" actId="478"/>
          <ac:graphicFrameMkLst>
            <pc:docMk/>
            <pc:sldMk cId="664045117" sldId="284"/>
            <ac:graphicFrameMk id="5" creationId="{EA44F1E9-5F05-DC48-41C2-3F211B23E3EA}"/>
          </ac:graphicFrameMkLst>
        </pc:graphicFrameChg>
      </pc:sldChg>
      <pc:sldChg chg="modSp mod">
        <pc:chgData name="Laura Cristina Monge Sibaja" userId="2f22ed17-6ee0-43f8-9893-36fe6d0889a2" providerId="ADAL" clId="{673DE5C7-F1E7-4DDF-B236-B073F47D3A80}" dt="2025-01-30T15:31:08.651" v="560" actId="20577"/>
        <pc:sldMkLst>
          <pc:docMk/>
          <pc:sldMk cId="1671505420" sldId="285"/>
        </pc:sldMkLst>
        <pc:spChg chg="mod">
          <ac:chgData name="Laura Cristina Monge Sibaja" userId="2f22ed17-6ee0-43f8-9893-36fe6d0889a2" providerId="ADAL" clId="{673DE5C7-F1E7-4DDF-B236-B073F47D3A80}" dt="2025-01-30T15:31:08.651" v="560" actId="20577"/>
          <ac:spMkLst>
            <pc:docMk/>
            <pc:sldMk cId="1671505420" sldId="285"/>
            <ac:spMk id="2" creationId="{75044C76-966B-60D1-2B89-002C587ED303}"/>
          </ac:spMkLst>
        </pc:spChg>
        <pc:graphicFrameChg chg="modGraphic">
          <ac:chgData name="Laura Cristina Monge Sibaja" userId="2f22ed17-6ee0-43f8-9893-36fe6d0889a2" providerId="ADAL" clId="{673DE5C7-F1E7-4DDF-B236-B073F47D3A80}" dt="2025-01-30T15:29:03.327" v="461" actId="20577"/>
          <ac:graphicFrameMkLst>
            <pc:docMk/>
            <pc:sldMk cId="1671505420" sldId="285"/>
            <ac:graphicFrameMk id="6" creationId="{6E49E3FA-ED8D-CD33-995C-37887DFA80B2}"/>
          </ac:graphicFrameMkLst>
        </pc:graphicFrameChg>
      </pc:sldChg>
      <pc:sldChg chg="addSp delSp modSp mod">
        <pc:chgData name="Laura Cristina Monge Sibaja" userId="2f22ed17-6ee0-43f8-9893-36fe6d0889a2" providerId="ADAL" clId="{673DE5C7-F1E7-4DDF-B236-B073F47D3A80}" dt="2025-01-29T19:17:10.391" v="290" actId="1076"/>
        <pc:sldMkLst>
          <pc:docMk/>
          <pc:sldMk cId="3500530067" sldId="286"/>
        </pc:sldMkLst>
        <pc:spChg chg="mod">
          <ac:chgData name="Laura Cristina Monge Sibaja" userId="2f22ed17-6ee0-43f8-9893-36fe6d0889a2" providerId="ADAL" clId="{673DE5C7-F1E7-4DDF-B236-B073F47D3A80}" dt="2025-01-29T19:15:18.166" v="269" actId="20577"/>
          <ac:spMkLst>
            <pc:docMk/>
            <pc:sldMk cId="3500530067" sldId="286"/>
            <ac:spMk id="4" creationId="{3DC04C08-5936-EAD5-6BCF-C9A8D53395CD}"/>
          </ac:spMkLst>
        </pc:spChg>
        <pc:graphicFrameChg chg="del">
          <ac:chgData name="Laura Cristina Monge Sibaja" userId="2f22ed17-6ee0-43f8-9893-36fe6d0889a2" providerId="ADAL" clId="{673DE5C7-F1E7-4DDF-B236-B073F47D3A80}" dt="2025-01-29T19:15:20.853" v="270" actId="478"/>
          <ac:graphicFrameMkLst>
            <pc:docMk/>
            <pc:sldMk cId="3500530067" sldId="286"/>
            <ac:graphicFrameMk id="2" creationId="{89FD5A05-258E-63B4-16B8-C8311356FAE9}"/>
          </ac:graphicFrameMkLst>
        </pc:graphicFrameChg>
        <pc:graphicFrameChg chg="add del mod modGraphic">
          <ac:chgData name="Laura Cristina Monge Sibaja" userId="2f22ed17-6ee0-43f8-9893-36fe6d0889a2" providerId="ADAL" clId="{673DE5C7-F1E7-4DDF-B236-B073F47D3A80}" dt="2025-01-29T19:15:51.731" v="275" actId="478"/>
          <ac:graphicFrameMkLst>
            <pc:docMk/>
            <pc:sldMk cId="3500530067" sldId="286"/>
            <ac:graphicFrameMk id="5" creationId="{075FBC1A-BD32-32E2-42F2-FC96DBC231FC}"/>
          </ac:graphicFrameMkLst>
        </pc:graphicFrameChg>
        <pc:graphicFrameChg chg="add del mod modGraphic">
          <ac:chgData name="Laura Cristina Monge Sibaja" userId="2f22ed17-6ee0-43f8-9893-36fe6d0889a2" providerId="ADAL" clId="{673DE5C7-F1E7-4DDF-B236-B073F47D3A80}" dt="2025-01-29T19:16:34.330" v="282" actId="478"/>
          <ac:graphicFrameMkLst>
            <pc:docMk/>
            <pc:sldMk cId="3500530067" sldId="286"/>
            <ac:graphicFrameMk id="6" creationId="{6E358866-7377-9943-0E66-8AB5B152E9B8}"/>
          </ac:graphicFrameMkLst>
        </pc:graphicFrameChg>
        <pc:graphicFrameChg chg="add mod modGraphic">
          <ac:chgData name="Laura Cristina Monge Sibaja" userId="2f22ed17-6ee0-43f8-9893-36fe6d0889a2" providerId="ADAL" clId="{673DE5C7-F1E7-4DDF-B236-B073F47D3A80}" dt="2025-01-29T19:17:10.391" v="290" actId="1076"/>
          <ac:graphicFrameMkLst>
            <pc:docMk/>
            <pc:sldMk cId="3500530067" sldId="286"/>
            <ac:graphicFrameMk id="7" creationId="{A6DAF85B-4958-AEA8-1B6D-62E8E0C904C7}"/>
          </ac:graphicFrameMkLst>
        </pc:graphicFrameChg>
      </pc:sldChg>
      <pc:sldChg chg="addSp delSp modSp mod">
        <pc:chgData name="Laura Cristina Monge Sibaja" userId="2f22ed17-6ee0-43f8-9893-36fe6d0889a2" providerId="ADAL" clId="{673DE5C7-F1E7-4DDF-B236-B073F47D3A80}" dt="2025-01-30T15:36:39.464" v="600" actId="20577"/>
        <pc:sldMkLst>
          <pc:docMk/>
          <pc:sldMk cId="237723519" sldId="287"/>
        </pc:sldMkLst>
        <pc:spChg chg="mod">
          <ac:chgData name="Laura Cristina Monge Sibaja" userId="2f22ed17-6ee0-43f8-9893-36fe6d0889a2" providerId="ADAL" clId="{673DE5C7-F1E7-4DDF-B236-B073F47D3A80}" dt="2025-01-29T17:58:15.146" v="56" actId="404"/>
          <ac:spMkLst>
            <pc:docMk/>
            <pc:sldMk cId="237723519" sldId="287"/>
            <ac:spMk id="2" creationId="{58E5007C-D2C3-FAFB-DDF5-ABED73B31B3A}"/>
          </ac:spMkLst>
        </pc:spChg>
        <pc:spChg chg="add del mod">
          <ac:chgData name="Laura Cristina Monge Sibaja" userId="2f22ed17-6ee0-43f8-9893-36fe6d0889a2" providerId="ADAL" clId="{673DE5C7-F1E7-4DDF-B236-B073F47D3A80}" dt="2025-01-30T15:17:21.705" v="303" actId="478"/>
          <ac:spMkLst>
            <pc:docMk/>
            <pc:sldMk cId="237723519" sldId="287"/>
            <ac:spMk id="5" creationId="{B52B6A62-649E-4199-9AC6-0F786452981C}"/>
          </ac:spMkLst>
        </pc:spChg>
        <pc:graphicFrameChg chg="add del mod modGraphic">
          <ac:chgData name="Laura Cristina Monge Sibaja" userId="2f22ed17-6ee0-43f8-9893-36fe6d0889a2" providerId="ADAL" clId="{673DE5C7-F1E7-4DDF-B236-B073F47D3A80}" dt="2025-01-29T17:53:56.330" v="24" actId="478"/>
          <ac:graphicFrameMkLst>
            <pc:docMk/>
            <pc:sldMk cId="237723519" sldId="287"/>
            <ac:graphicFrameMk id="3" creationId="{7143DD32-879E-7AAB-2D1A-A2129FB2E34D}"/>
          </ac:graphicFrameMkLst>
        </pc:graphicFrameChg>
        <pc:graphicFrameChg chg="add del mod modGraphic">
          <ac:chgData name="Laura Cristina Monge Sibaja" userId="2f22ed17-6ee0-43f8-9893-36fe6d0889a2" providerId="ADAL" clId="{673DE5C7-F1E7-4DDF-B236-B073F47D3A80}" dt="2025-01-30T15:20:12.580" v="326" actId="478"/>
          <ac:graphicFrameMkLst>
            <pc:docMk/>
            <pc:sldMk cId="237723519" sldId="287"/>
            <ac:graphicFrameMk id="3" creationId="{B48873E3-B43A-A34B-9ADD-1F8FE57E8153}"/>
          </ac:graphicFrameMkLst>
        </pc:graphicFrameChg>
        <pc:graphicFrameChg chg="add del mod modGraphic">
          <ac:chgData name="Laura Cristina Monge Sibaja" userId="2f22ed17-6ee0-43f8-9893-36fe6d0889a2" providerId="ADAL" clId="{673DE5C7-F1E7-4DDF-B236-B073F47D3A80}" dt="2025-01-29T17:54:34.262" v="28" actId="478"/>
          <ac:graphicFrameMkLst>
            <pc:docMk/>
            <pc:sldMk cId="237723519" sldId="287"/>
            <ac:graphicFrameMk id="5" creationId="{7284BC22-64A8-A4EA-3E3A-13F95FCBA858}"/>
          </ac:graphicFrameMkLst>
        </pc:graphicFrameChg>
        <pc:graphicFrameChg chg="add del mod modGraphic">
          <ac:chgData name="Laura Cristina Monge Sibaja" userId="2f22ed17-6ee0-43f8-9893-36fe6d0889a2" providerId="ADAL" clId="{673DE5C7-F1E7-4DDF-B236-B073F47D3A80}" dt="2025-01-29T17:55:25.533" v="33" actId="478"/>
          <ac:graphicFrameMkLst>
            <pc:docMk/>
            <pc:sldMk cId="237723519" sldId="287"/>
            <ac:graphicFrameMk id="6" creationId="{5120C143-1443-8A6F-1449-F6B6225A5052}"/>
          </ac:graphicFrameMkLst>
        </pc:graphicFrameChg>
        <pc:graphicFrameChg chg="add mod">
          <ac:chgData name="Laura Cristina Monge Sibaja" userId="2f22ed17-6ee0-43f8-9893-36fe6d0889a2" providerId="ADAL" clId="{673DE5C7-F1E7-4DDF-B236-B073F47D3A80}" dt="2025-01-30T15:20:49.201" v="327"/>
          <ac:graphicFrameMkLst>
            <pc:docMk/>
            <pc:sldMk cId="237723519" sldId="287"/>
            <ac:graphicFrameMk id="6" creationId="{BD09B80D-38DE-AED6-B7CA-27A81C1D57BD}"/>
          </ac:graphicFrameMkLst>
        </pc:graphicFrameChg>
        <pc:graphicFrameChg chg="add del mod modGraphic">
          <ac:chgData name="Laura Cristina Monge Sibaja" userId="2f22ed17-6ee0-43f8-9893-36fe6d0889a2" providerId="ADAL" clId="{673DE5C7-F1E7-4DDF-B236-B073F47D3A80}" dt="2025-01-29T17:56:45.527" v="40" actId="478"/>
          <ac:graphicFrameMkLst>
            <pc:docMk/>
            <pc:sldMk cId="237723519" sldId="287"/>
            <ac:graphicFrameMk id="7" creationId="{622AF0E7-F8C6-E394-8BBF-30DC39FB5047}"/>
          </ac:graphicFrameMkLst>
        </pc:graphicFrameChg>
        <pc:graphicFrameChg chg="add mod modGraphic">
          <ac:chgData name="Laura Cristina Monge Sibaja" userId="2f22ed17-6ee0-43f8-9893-36fe6d0889a2" providerId="ADAL" clId="{673DE5C7-F1E7-4DDF-B236-B073F47D3A80}" dt="2025-01-30T15:36:39.464" v="600" actId="20577"/>
          <ac:graphicFrameMkLst>
            <pc:docMk/>
            <pc:sldMk cId="237723519" sldId="287"/>
            <ac:graphicFrameMk id="7" creationId="{E961539E-1265-7D0F-CC51-E2981CD92CCB}"/>
          </ac:graphicFrameMkLst>
        </pc:graphicFrameChg>
        <pc:graphicFrameChg chg="add del mod modGraphic">
          <ac:chgData name="Laura Cristina Monge Sibaja" userId="2f22ed17-6ee0-43f8-9893-36fe6d0889a2" providerId="ADAL" clId="{673DE5C7-F1E7-4DDF-B236-B073F47D3A80}" dt="2025-01-29T18:00:07.367" v="64" actId="478"/>
          <ac:graphicFrameMkLst>
            <pc:docMk/>
            <pc:sldMk cId="237723519" sldId="287"/>
            <ac:graphicFrameMk id="8" creationId="{6C52F916-27F9-4A25-6B0A-2B4F89DFF59D}"/>
          </ac:graphicFrameMkLst>
        </pc:graphicFrameChg>
        <pc:graphicFrameChg chg="add del mod modGraphic">
          <ac:chgData name="Laura Cristina Monge Sibaja" userId="2f22ed17-6ee0-43f8-9893-36fe6d0889a2" providerId="ADAL" clId="{673DE5C7-F1E7-4DDF-B236-B073F47D3A80}" dt="2025-01-30T15:16:43.142" v="298" actId="478"/>
          <ac:graphicFrameMkLst>
            <pc:docMk/>
            <pc:sldMk cId="237723519" sldId="287"/>
            <ac:graphicFrameMk id="10" creationId="{EC627560-B7EB-EA0E-80BD-52A2AD1E743D}"/>
          </ac:graphicFrameMkLst>
        </pc:graphicFrameChg>
        <pc:picChg chg="del">
          <ac:chgData name="Laura Cristina Monge Sibaja" userId="2f22ed17-6ee0-43f8-9893-36fe6d0889a2" providerId="ADAL" clId="{673DE5C7-F1E7-4DDF-B236-B073F47D3A80}" dt="2025-01-29T17:52:29.498" v="15" actId="478"/>
          <ac:picMkLst>
            <pc:docMk/>
            <pc:sldMk cId="237723519" sldId="287"/>
            <ac:picMk id="9" creationId="{9F4006E0-C043-1605-25DF-320B50058405}"/>
          </ac:picMkLst>
        </pc:picChg>
      </pc:sldChg>
      <pc:sldChg chg="addSp delSp modSp mod">
        <pc:chgData name="Laura Cristina Monge Sibaja" userId="2f22ed17-6ee0-43f8-9893-36fe6d0889a2" providerId="ADAL" clId="{673DE5C7-F1E7-4DDF-B236-B073F47D3A80}" dt="2025-01-30T15:37:10.209" v="602" actId="255"/>
        <pc:sldMkLst>
          <pc:docMk/>
          <pc:sldMk cId="241906395" sldId="288"/>
        </pc:sldMkLst>
        <pc:spChg chg="mod">
          <ac:chgData name="Laura Cristina Monge Sibaja" userId="2f22ed17-6ee0-43f8-9893-36fe6d0889a2" providerId="ADAL" clId="{673DE5C7-F1E7-4DDF-B236-B073F47D3A80}" dt="2025-01-30T15:29:29.364" v="470" actId="20577"/>
          <ac:spMkLst>
            <pc:docMk/>
            <pc:sldMk cId="241906395" sldId="288"/>
            <ac:spMk id="2" creationId="{75044C76-966B-60D1-2B89-002C587ED303}"/>
          </ac:spMkLst>
        </pc:spChg>
        <pc:graphicFrameChg chg="add del mod modGraphic">
          <ac:chgData name="Laura Cristina Monge Sibaja" userId="2f22ed17-6ee0-43f8-9893-36fe6d0889a2" providerId="ADAL" clId="{673DE5C7-F1E7-4DDF-B236-B073F47D3A80}" dt="2025-01-29T18:08:53.531" v="156" actId="478"/>
          <ac:graphicFrameMkLst>
            <pc:docMk/>
            <pc:sldMk cId="241906395" sldId="288"/>
            <ac:graphicFrameMk id="3" creationId="{3D7C143D-01D2-1DDA-130F-6FB219E2A112}"/>
          </ac:graphicFrameMkLst>
        </pc:graphicFrameChg>
        <pc:graphicFrameChg chg="del">
          <ac:chgData name="Laura Cristina Monge Sibaja" userId="2f22ed17-6ee0-43f8-9893-36fe6d0889a2" providerId="ADAL" clId="{673DE5C7-F1E7-4DDF-B236-B073F47D3A80}" dt="2025-01-29T18:06:24.194" v="115" actId="478"/>
          <ac:graphicFrameMkLst>
            <pc:docMk/>
            <pc:sldMk cId="241906395" sldId="288"/>
            <ac:graphicFrameMk id="5" creationId="{7BAA2881-F335-CF90-19E1-5B1E4D9DBBD4}"/>
          </ac:graphicFrameMkLst>
        </pc:graphicFrameChg>
        <pc:graphicFrameChg chg="add del mod">
          <ac:chgData name="Laura Cristina Monge Sibaja" userId="2f22ed17-6ee0-43f8-9893-36fe6d0889a2" providerId="ADAL" clId="{673DE5C7-F1E7-4DDF-B236-B073F47D3A80}" dt="2025-01-29T18:09:56.130" v="158" actId="478"/>
          <ac:graphicFrameMkLst>
            <pc:docMk/>
            <pc:sldMk cId="241906395" sldId="288"/>
            <ac:graphicFrameMk id="6" creationId="{083730BA-E82B-4650-5D8A-0A694EB38E10}"/>
          </ac:graphicFrameMkLst>
        </pc:graphicFrameChg>
        <pc:graphicFrameChg chg="add del mod modGraphic">
          <ac:chgData name="Laura Cristina Monge Sibaja" userId="2f22ed17-6ee0-43f8-9893-36fe6d0889a2" providerId="ADAL" clId="{673DE5C7-F1E7-4DDF-B236-B073F47D3A80}" dt="2025-01-29T18:10:31.134" v="168" actId="478"/>
          <ac:graphicFrameMkLst>
            <pc:docMk/>
            <pc:sldMk cId="241906395" sldId="288"/>
            <ac:graphicFrameMk id="7" creationId="{5BF2C656-5E63-1F6F-2A06-F9B20AD1BBAF}"/>
          </ac:graphicFrameMkLst>
        </pc:graphicFrameChg>
        <pc:graphicFrameChg chg="add del mod modGraphic">
          <ac:chgData name="Laura Cristina Monge Sibaja" userId="2f22ed17-6ee0-43f8-9893-36fe6d0889a2" providerId="ADAL" clId="{673DE5C7-F1E7-4DDF-B236-B073F47D3A80}" dt="2025-01-29T18:59:23.875" v="191" actId="478"/>
          <ac:graphicFrameMkLst>
            <pc:docMk/>
            <pc:sldMk cId="241906395" sldId="288"/>
            <ac:graphicFrameMk id="8" creationId="{E9997261-1DB6-5C9F-926E-55E48154CD0E}"/>
          </ac:graphicFrameMkLst>
        </pc:graphicFrameChg>
        <pc:graphicFrameChg chg="add mod modGraphic">
          <ac:chgData name="Laura Cristina Monge Sibaja" userId="2f22ed17-6ee0-43f8-9893-36fe6d0889a2" providerId="ADAL" clId="{673DE5C7-F1E7-4DDF-B236-B073F47D3A80}" dt="2025-01-30T15:37:10.209" v="602" actId="255"/>
          <ac:graphicFrameMkLst>
            <pc:docMk/>
            <pc:sldMk cId="241906395" sldId="288"/>
            <ac:graphicFrameMk id="9" creationId="{FA2B8B16-E63B-82F6-D99F-3BDF671AE986}"/>
          </ac:graphicFrameMkLst>
        </pc:graphicFrameChg>
      </pc:sldChg>
      <pc:sldChg chg="modSp add mod">
        <pc:chgData name="Laura Cristina Monge Sibaja" userId="2f22ed17-6ee0-43f8-9893-36fe6d0889a2" providerId="ADAL" clId="{673DE5C7-F1E7-4DDF-B236-B073F47D3A80}" dt="2025-01-30T15:27:12.383" v="380" actId="1076"/>
        <pc:sldMkLst>
          <pc:docMk/>
          <pc:sldMk cId="2490690511" sldId="289"/>
        </pc:sldMkLst>
        <pc:spChg chg="mod">
          <ac:chgData name="Laura Cristina Monge Sibaja" userId="2f22ed17-6ee0-43f8-9893-36fe6d0889a2" providerId="ADAL" clId="{673DE5C7-F1E7-4DDF-B236-B073F47D3A80}" dt="2025-01-30T15:27:12.383" v="380" actId="1076"/>
          <ac:spMkLst>
            <pc:docMk/>
            <pc:sldMk cId="2490690511" sldId="289"/>
            <ac:spMk id="5" creationId="{8AB03B84-2709-33A7-9158-3EB460C3F0E2}"/>
          </ac:spMkLst>
        </pc:spChg>
      </pc:sldChg>
      <pc:sldChg chg="new del">
        <pc:chgData name="Laura Cristina Monge Sibaja" userId="2f22ed17-6ee0-43f8-9893-36fe6d0889a2" providerId="ADAL" clId="{673DE5C7-F1E7-4DDF-B236-B073F47D3A80}" dt="2025-01-30T15:22:03.843" v="340" actId="680"/>
        <pc:sldMkLst>
          <pc:docMk/>
          <pc:sldMk cId="2856817939" sldId="289"/>
        </pc:sldMkLst>
      </pc:sldChg>
      <pc:sldChg chg="modSp add mod">
        <pc:chgData name="Laura Cristina Monge Sibaja" userId="2f22ed17-6ee0-43f8-9893-36fe6d0889a2" providerId="ADAL" clId="{673DE5C7-F1E7-4DDF-B236-B073F47D3A80}" dt="2025-01-30T15:28:04.686" v="454" actId="1076"/>
        <pc:sldMkLst>
          <pc:docMk/>
          <pc:sldMk cId="3893289083" sldId="290"/>
        </pc:sldMkLst>
        <pc:spChg chg="mod">
          <ac:chgData name="Laura Cristina Monge Sibaja" userId="2f22ed17-6ee0-43f8-9893-36fe6d0889a2" providerId="ADAL" clId="{673DE5C7-F1E7-4DDF-B236-B073F47D3A80}" dt="2025-01-30T15:28:04.686" v="454" actId="1076"/>
          <ac:spMkLst>
            <pc:docMk/>
            <pc:sldMk cId="3893289083" sldId="290"/>
            <ac:spMk id="5" creationId="{D2E1B24B-501F-8BC7-A3E4-0C47B7ED57D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E9B2-43B3-93DA-709C4575B0D5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E9B2-43B3-93DA-709C4575B0D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E9B2-43B3-93DA-709C4575B0D5}"/>
              </c:ext>
            </c:extLst>
          </c:dPt>
          <c:dLbls>
            <c:dLbl>
              <c:idx val="0"/>
              <c:layout>
                <c:manualLayout>
                  <c:x val="2.7797081306462822E-2"/>
                  <c:y val="-2.771362586605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B2-43B3-93DA-709C4575B0D5}"/>
                </c:ext>
              </c:extLst>
            </c:dLbl>
            <c:dLbl>
              <c:idx val="1"/>
              <c:layout>
                <c:manualLayout>
                  <c:x val="2.2237665045170257E-2"/>
                  <c:y val="-4.1570438799076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B2-43B3-93DA-709C4575B0D5}"/>
                </c:ext>
              </c:extLst>
            </c:dLbl>
            <c:dLbl>
              <c:idx val="2"/>
              <c:layout>
                <c:manualLayout>
                  <c:x val="3.6136205698401667E-2"/>
                  <c:y val="-3.2332563510392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B2-43B3-93DA-709C4575B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'Anual 2024'!$A$9:$A$11</c:f>
              <c:strCache>
                <c:ptCount val="3"/>
                <c:pt idx="0">
                  <c:v>Cumplimiento Alto</c:v>
                </c:pt>
                <c:pt idx="1">
                  <c:v>Cumplimiento Medio </c:v>
                </c:pt>
                <c:pt idx="2">
                  <c:v>Cumplimiento Bajo</c:v>
                </c:pt>
              </c:strCache>
            </c:strRef>
          </c:cat>
          <c:val>
            <c:numRef>
              <c:f>'Anual 2024'!$B$9:$B$11</c:f>
              <c:numCache>
                <c:formatCode>0%</c:formatCode>
                <c:ptCount val="3"/>
                <c:pt idx="0">
                  <c:v>0.12</c:v>
                </c:pt>
                <c:pt idx="1">
                  <c:v>0.23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B2-43B3-93DA-709C4575B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777072"/>
        <c:axId val="85781392"/>
        <c:axId val="1834116112"/>
      </c:bar3DChart>
      <c:catAx>
        <c:axId val="8577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5781392"/>
        <c:crosses val="autoZero"/>
        <c:auto val="1"/>
        <c:lblAlgn val="ctr"/>
        <c:lblOffset val="100"/>
        <c:noMultiLvlLbl val="0"/>
      </c:catAx>
      <c:valAx>
        <c:axId val="8578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5777072"/>
        <c:crosses val="autoZero"/>
        <c:crossBetween val="between"/>
      </c:valAx>
      <c:serAx>
        <c:axId val="1834116112"/>
        <c:scaling>
          <c:orientation val="minMax"/>
        </c:scaling>
        <c:delete val="1"/>
        <c:axPos val="b"/>
        <c:majorTickMark val="none"/>
        <c:minorTickMark val="none"/>
        <c:tickLblPos val="nextTo"/>
        <c:crossAx val="85781392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 prstMaterial="metal">
      <a:bevelT/>
      <a:bevelB/>
    </a:sp3d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85C3-8CDD-6D45-A96D-871A17358D49}" type="datetimeFigureOut">
              <a:rPr lang="es-CR" smtClean="0"/>
              <a:t>30/1/2025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4188-4AC2-D442-AF91-97F6AF931A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5530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85C3-8CDD-6D45-A96D-871A17358D49}" type="datetimeFigureOut">
              <a:rPr lang="es-CR" smtClean="0"/>
              <a:t>30/1/2025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4188-4AC2-D442-AF91-97F6AF931A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1413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85C3-8CDD-6D45-A96D-871A17358D49}" type="datetimeFigureOut">
              <a:rPr lang="es-CR" smtClean="0"/>
              <a:t>30/1/2025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4188-4AC2-D442-AF91-97F6AF931A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9751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85C3-8CDD-6D45-A96D-871A17358D49}" type="datetimeFigureOut">
              <a:rPr lang="es-CR" smtClean="0"/>
              <a:t>30/1/2025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4188-4AC2-D442-AF91-97F6AF931A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6701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0F96659-94F5-824C-92EB-872F84C417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85C3-8CDD-6D45-A96D-871A17358D49}" type="datetimeFigureOut">
              <a:rPr lang="es-CR" smtClean="0"/>
              <a:t>30/1/2025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04188-4AC2-D442-AF91-97F6AF931A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1932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HendersonSansW00-BasicBold" panose="02000505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ndersonSansW00-BasicLight" panose="02000505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ndersonSansW00-BasicLight" panose="02000505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ndersonSansW00-BasicLight" panose="02000505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ndersonSansW00-BasicLight" panose="02000505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ndersonSansW00-BasicLight" panose="02000505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D32D88-B550-A87F-D595-24061F98FEE6}"/>
              </a:ext>
            </a:extLst>
          </p:cNvPr>
          <p:cNvSpPr txBox="1"/>
          <p:nvPr/>
        </p:nvSpPr>
        <p:spPr>
          <a:xfrm>
            <a:off x="766214" y="513394"/>
            <a:ext cx="8118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Secretaría de Planificación Sectorial (SPS)</a:t>
            </a:r>
          </a:p>
          <a:p>
            <a:pPr algn="ctr"/>
            <a:r>
              <a:rPr lang="es-ES" sz="3600" b="1" dirty="0"/>
              <a:t>Sector Obras Públicas y Transportes</a:t>
            </a:r>
            <a:endParaRPr lang="es-CR" sz="3600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57B98D0-2DAE-C4D5-7BCE-04E6836DF002}"/>
              </a:ext>
            </a:extLst>
          </p:cNvPr>
          <p:cNvSpPr txBox="1">
            <a:spLocks/>
          </p:cNvSpPr>
          <p:nvPr/>
        </p:nvSpPr>
        <p:spPr>
          <a:xfrm>
            <a:off x="1121504" y="5043419"/>
            <a:ext cx="7407507" cy="103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2200" b="1" dirty="0"/>
              <a:t>Seguimiento  Anual 2024 PNDIP </a:t>
            </a:r>
          </a:p>
          <a:p>
            <a:pPr marL="0" indent="0" algn="ctr">
              <a:buNone/>
            </a:pPr>
            <a:r>
              <a:rPr lang="es-CR" sz="2200" b="1" dirty="0"/>
              <a:t>Plan Nacional de Desarrollo y de Inversión Pública</a:t>
            </a:r>
          </a:p>
          <a:p>
            <a:pPr algn="ctr"/>
            <a:endParaRPr lang="es-CR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EBE6F06-B55D-5035-258E-ED2B1F5D2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921" y="1748222"/>
            <a:ext cx="5115465" cy="31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2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433114" y="163188"/>
            <a:ext cx="7625333" cy="836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2024</a:t>
            </a:r>
            <a:endParaRPr lang="es-CR" sz="24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29BFE9D-39A9-ED46-5F75-6807ED2EF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42523"/>
              </p:ext>
            </p:extLst>
          </p:nvPr>
        </p:nvGraphicFramePr>
        <p:xfrm>
          <a:off x="435095" y="1995894"/>
          <a:ext cx="8273810" cy="2170664"/>
        </p:xfrm>
        <a:graphic>
          <a:graphicData uri="http://schemas.openxmlformats.org/drawingml/2006/table">
            <a:tbl>
              <a:tblPr/>
              <a:tblGrid>
                <a:gridCol w="1782052">
                  <a:extLst>
                    <a:ext uri="{9D8B030D-6E8A-4147-A177-3AD203B41FA5}">
                      <a16:colId xmlns:a16="http://schemas.microsoft.com/office/drawing/2014/main" val="458009776"/>
                    </a:ext>
                  </a:extLst>
                </a:gridCol>
                <a:gridCol w="902597">
                  <a:extLst>
                    <a:ext uri="{9D8B030D-6E8A-4147-A177-3AD203B41FA5}">
                      <a16:colId xmlns:a16="http://schemas.microsoft.com/office/drawing/2014/main" val="3198912032"/>
                    </a:ext>
                  </a:extLst>
                </a:gridCol>
                <a:gridCol w="729021">
                  <a:extLst>
                    <a:ext uri="{9D8B030D-6E8A-4147-A177-3AD203B41FA5}">
                      <a16:colId xmlns:a16="http://schemas.microsoft.com/office/drawing/2014/main" val="2512704477"/>
                    </a:ext>
                  </a:extLst>
                </a:gridCol>
                <a:gridCol w="740592">
                  <a:extLst>
                    <a:ext uri="{9D8B030D-6E8A-4147-A177-3AD203B41FA5}">
                      <a16:colId xmlns:a16="http://schemas.microsoft.com/office/drawing/2014/main" val="1228052269"/>
                    </a:ext>
                  </a:extLst>
                </a:gridCol>
                <a:gridCol w="636447">
                  <a:extLst>
                    <a:ext uri="{9D8B030D-6E8A-4147-A177-3AD203B41FA5}">
                      <a16:colId xmlns:a16="http://schemas.microsoft.com/office/drawing/2014/main" val="621433378"/>
                    </a:ext>
                  </a:extLst>
                </a:gridCol>
                <a:gridCol w="1053031">
                  <a:extLst>
                    <a:ext uri="{9D8B030D-6E8A-4147-A177-3AD203B41FA5}">
                      <a16:colId xmlns:a16="http://schemas.microsoft.com/office/drawing/2014/main" val="3557058917"/>
                    </a:ext>
                  </a:extLst>
                </a:gridCol>
                <a:gridCol w="821595">
                  <a:extLst>
                    <a:ext uri="{9D8B030D-6E8A-4147-A177-3AD203B41FA5}">
                      <a16:colId xmlns:a16="http://schemas.microsoft.com/office/drawing/2014/main" val="3819616514"/>
                    </a:ext>
                  </a:extLst>
                </a:gridCol>
                <a:gridCol w="844739">
                  <a:extLst>
                    <a:ext uri="{9D8B030D-6E8A-4147-A177-3AD203B41FA5}">
                      <a16:colId xmlns:a16="http://schemas.microsoft.com/office/drawing/2014/main" val="3361216377"/>
                    </a:ext>
                  </a:extLst>
                </a:gridCol>
                <a:gridCol w="763736">
                  <a:extLst>
                    <a:ext uri="{9D8B030D-6E8A-4147-A177-3AD203B41FA5}">
                      <a16:colId xmlns:a16="http://schemas.microsoft.com/office/drawing/2014/main" val="4061319702"/>
                    </a:ext>
                  </a:extLst>
                </a:gridCol>
              </a:tblGrid>
              <a:tr h="871494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Anual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725088"/>
                  </a:ext>
                </a:extLst>
              </a:tr>
              <a:tr h="1299170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11) 003288 Reforzamiento y rehabilitación del puente de acceso de la terminal Puntarenas por INCOP.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C1.Porcentaje acumulado de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etapa.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12%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Región: Pacifico Central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96.25% (41,25% Ejecución)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23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23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103518"/>
            <a:ext cx="7625333" cy="769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2024</a:t>
            </a:r>
            <a:endParaRPr lang="es-CR" sz="24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CA8D3EC-B31E-6CC1-C328-6A7003AEC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596989"/>
              </p:ext>
            </p:extLst>
          </p:nvPr>
        </p:nvGraphicFramePr>
        <p:xfrm>
          <a:off x="275506" y="1126320"/>
          <a:ext cx="8592988" cy="4472222"/>
        </p:xfrm>
        <a:graphic>
          <a:graphicData uri="http://schemas.openxmlformats.org/drawingml/2006/table">
            <a:tbl>
              <a:tblPr/>
              <a:tblGrid>
                <a:gridCol w="1850798">
                  <a:extLst>
                    <a:ext uri="{9D8B030D-6E8A-4147-A177-3AD203B41FA5}">
                      <a16:colId xmlns:a16="http://schemas.microsoft.com/office/drawing/2014/main" val="2466651381"/>
                    </a:ext>
                  </a:extLst>
                </a:gridCol>
                <a:gridCol w="937417">
                  <a:extLst>
                    <a:ext uri="{9D8B030D-6E8A-4147-A177-3AD203B41FA5}">
                      <a16:colId xmlns:a16="http://schemas.microsoft.com/office/drawing/2014/main" val="1861097364"/>
                    </a:ext>
                  </a:extLst>
                </a:gridCol>
                <a:gridCol w="757144">
                  <a:extLst>
                    <a:ext uri="{9D8B030D-6E8A-4147-A177-3AD203B41FA5}">
                      <a16:colId xmlns:a16="http://schemas.microsoft.com/office/drawing/2014/main" val="1582355365"/>
                    </a:ext>
                  </a:extLst>
                </a:gridCol>
                <a:gridCol w="769162">
                  <a:extLst>
                    <a:ext uri="{9D8B030D-6E8A-4147-A177-3AD203B41FA5}">
                      <a16:colId xmlns:a16="http://schemas.microsoft.com/office/drawing/2014/main" val="743740584"/>
                    </a:ext>
                  </a:extLst>
                </a:gridCol>
                <a:gridCol w="660999">
                  <a:extLst>
                    <a:ext uri="{9D8B030D-6E8A-4147-A177-3AD203B41FA5}">
                      <a16:colId xmlns:a16="http://schemas.microsoft.com/office/drawing/2014/main" val="4263811584"/>
                    </a:ext>
                  </a:extLst>
                </a:gridCol>
                <a:gridCol w="1093653">
                  <a:extLst>
                    <a:ext uri="{9D8B030D-6E8A-4147-A177-3AD203B41FA5}">
                      <a16:colId xmlns:a16="http://schemas.microsoft.com/office/drawing/2014/main" val="2275649233"/>
                    </a:ext>
                  </a:extLst>
                </a:gridCol>
                <a:gridCol w="853290">
                  <a:extLst>
                    <a:ext uri="{9D8B030D-6E8A-4147-A177-3AD203B41FA5}">
                      <a16:colId xmlns:a16="http://schemas.microsoft.com/office/drawing/2014/main" val="3768290376"/>
                    </a:ext>
                  </a:extLst>
                </a:gridCol>
                <a:gridCol w="877326">
                  <a:extLst>
                    <a:ext uri="{9D8B030D-6E8A-4147-A177-3AD203B41FA5}">
                      <a16:colId xmlns:a16="http://schemas.microsoft.com/office/drawing/2014/main" val="722895701"/>
                    </a:ext>
                  </a:extLst>
                </a:gridCol>
                <a:gridCol w="793199">
                  <a:extLst>
                    <a:ext uri="{9D8B030D-6E8A-4147-A177-3AD203B41FA5}">
                      <a16:colId xmlns:a16="http://schemas.microsoft.com/office/drawing/2014/main" val="1693453932"/>
                    </a:ext>
                  </a:extLst>
                </a:gridCol>
              </a:tblGrid>
              <a:tr h="656250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Anual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0299"/>
                  </a:ext>
                </a:extLst>
              </a:tr>
              <a:tr h="1166667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13) 002646 Rehabilitación y Construcción del Tren Eléctrico Limonense de Carga bajo la responsabilidad del INCOFER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(TELCA).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A1.Porcentaje acumulado de avance de etapas del proyecto.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7%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 Huetar Caribe y Huetar Norte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22%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(2% Licitación y Adjudicación y 2% Pre-Ejecución)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INCOFER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285778"/>
                  </a:ext>
                </a:extLst>
              </a:tr>
              <a:tr h="1136285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14) 002788 Reconstrucción de la vía y restablecimiento del servicio ferroviario entre Puntarenas y Alajuela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(TPC).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A1.Porcentaje acumulado de avance de etapa del proyecto.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0%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 Central y Pacífico Central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7% 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(4% Etapa de Factibilidad)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INCOFER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041890"/>
                  </a:ext>
                </a:extLst>
              </a:tr>
              <a:tr h="1513020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15) 002192 Construcción, equipamiento y puesta en operación de un sistema de Tren Rápido de Pasajeros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(TRP)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la Gran Área Metropolitana (GAM).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A1.Porcentaje acumulado de avance de etapa del proyecto.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3%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 Central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44%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(1% Licitación y Adjudicación, 1% Pre Ejecución, 19% Ejecución, Línea 1)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INCOFER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824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7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565" y="6025184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89208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2024</a:t>
            </a:r>
            <a:endParaRPr lang="es-CR" sz="24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1F8045F-CC72-67FF-D3F3-2195C15F3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524751"/>
              </p:ext>
            </p:extLst>
          </p:nvPr>
        </p:nvGraphicFramePr>
        <p:xfrm>
          <a:off x="547554" y="936704"/>
          <a:ext cx="8191004" cy="5280660"/>
        </p:xfrm>
        <a:graphic>
          <a:graphicData uri="http://schemas.openxmlformats.org/drawingml/2006/table">
            <a:tbl>
              <a:tblPr/>
              <a:tblGrid>
                <a:gridCol w="1682690">
                  <a:extLst>
                    <a:ext uri="{9D8B030D-6E8A-4147-A177-3AD203B41FA5}">
                      <a16:colId xmlns:a16="http://schemas.microsoft.com/office/drawing/2014/main" val="4279019754"/>
                    </a:ext>
                  </a:extLst>
                </a:gridCol>
                <a:gridCol w="858644">
                  <a:extLst>
                    <a:ext uri="{9D8B030D-6E8A-4147-A177-3AD203B41FA5}">
                      <a16:colId xmlns:a16="http://schemas.microsoft.com/office/drawing/2014/main" val="760875198"/>
                    </a:ext>
                  </a:extLst>
                </a:gridCol>
                <a:gridCol w="624468">
                  <a:extLst>
                    <a:ext uri="{9D8B030D-6E8A-4147-A177-3AD203B41FA5}">
                      <a16:colId xmlns:a16="http://schemas.microsoft.com/office/drawing/2014/main" val="1491166509"/>
                    </a:ext>
                  </a:extLst>
                </a:gridCol>
                <a:gridCol w="892098">
                  <a:extLst>
                    <a:ext uri="{9D8B030D-6E8A-4147-A177-3AD203B41FA5}">
                      <a16:colId xmlns:a16="http://schemas.microsoft.com/office/drawing/2014/main" val="1126071181"/>
                    </a:ext>
                  </a:extLst>
                </a:gridCol>
                <a:gridCol w="684862">
                  <a:extLst>
                    <a:ext uri="{9D8B030D-6E8A-4147-A177-3AD203B41FA5}">
                      <a16:colId xmlns:a16="http://schemas.microsoft.com/office/drawing/2014/main" val="2793526220"/>
                    </a:ext>
                  </a:extLst>
                </a:gridCol>
                <a:gridCol w="1042491">
                  <a:extLst>
                    <a:ext uri="{9D8B030D-6E8A-4147-A177-3AD203B41FA5}">
                      <a16:colId xmlns:a16="http://schemas.microsoft.com/office/drawing/2014/main" val="2546174333"/>
                    </a:ext>
                  </a:extLst>
                </a:gridCol>
                <a:gridCol w="813373">
                  <a:extLst>
                    <a:ext uri="{9D8B030D-6E8A-4147-A177-3AD203B41FA5}">
                      <a16:colId xmlns:a16="http://schemas.microsoft.com/office/drawing/2014/main" val="2558855749"/>
                    </a:ext>
                  </a:extLst>
                </a:gridCol>
                <a:gridCol w="836285">
                  <a:extLst>
                    <a:ext uri="{9D8B030D-6E8A-4147-A177-3AD203B41FA5}">
                      <a16:colId xmlns:a16="http://schemas.microsoft.com/office/drawing/2014/main" val="2948284417"/>
                    </a:ext>
                  </a:extLst>
                </a:gridCol>
                <a:gridCol w="756093">
                  <a:extLst>
                    <a:ext uri="{9D8B030D-6E8A-4147-A177-3AD203B41FA5}">
                      <a16:colId xmlns:a16="http://schemas.microsoft.com/office/drawing/2014/main" val="69706561"/>
                    </a:ext>
                  </a:extLst>
                </a:gridCol>
              </a:tblGrid>
              <a:tr h="605082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Anual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782829"/>
                  </a:ext>
                </a:extLst>
              </a:tr>
              <a:tr h="930033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21) 002786 Construcción y ampliación de la pista, área de maniobras y obras conexas del Aeropuerto Internacional Daniel Oduber Quirós.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E1.Porcentaje acumulado de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las  etapas del proyecto.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12%</a:t>
                      </a:r>
                      <a:b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 Chorotega</a:t>
                      </a:r>
                      <a:b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70% 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(5% Pre ejecución, 45% Ejecución)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30,54%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</a:t>
                      </a:r>
                    </a:p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CETAC-DGAC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302505"/>
                  </a:ext>
                </a:extLst>
              </a:tr>
              <a:tr h="845995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22) Construcción de la terminal de carga del Aeropuerto Internacional Daniel Oduber Quirós.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E1.Porcentaje acumulado de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las  etapas del proyecto.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7% </a:t>
                      </a:r>
                      <a:b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(4 %Factibilidad)</a:t>
                      </a:r>
                      <a:b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</a:t>
                      </a:r>
                    </a:p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CETAC-DGAC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502104"/>
                  </a:ext>
                </a:extLst>
              </a:tr>
              <a:tr h="958047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23) Ampliación del Aeropuerto Internacional de Limón.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E1.Porcentaje acumulado de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las  etapas del proyecto.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7% 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(4 %Factibilidad)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</a:t>
                      </a:r>
                    </a:p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CETAC-DGAC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649033"/>
                  </a:ext>
                </a:extLst>
              </a:tr>
              <a:tr h="728340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24) 001172 Mejoramiento del Aeródromo La Managua, Quepos.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E1.Porcentaje acumulado de</a:t>
                      </a:r>
                      <a:b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 de obra.</a:t>
                      </a:r>
                      <a:b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0%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 Pacífico Central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12% (5% Diseños)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Medio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CETAC-DGAC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282714"/>
                  </a:ext>
                </a:extLst>
              </a:tr>
              <a:tr h="890816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25) 001391 Construcción del Aeropuerto Internacional de la Zona Sur.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E1.Porcentaje acumulado de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las  etapas del proyecto.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7% 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(4 %Factibilidad)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</a:t>
                      </a:r>
                    </a:p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CETAC-DGAC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96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860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167267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2024</a:t>
            </a:r>
            <a:endParaRPr lang="es-CR" sz="24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BB45ADF-8666-3E12-DD8F-B0CF70828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42108"/>
              </p:ext>
            </p:extLst>
          </p:nvPr>
        </p:nvGraphicFramePr>
        <p:xfrm>
          <a:off x="628650" y="1181603"/>
          <a:ext cx="7886700" cy="4098907"/>
        </p:xfrm>
        <a:graphic>
          <a:graphicData uri="http://schemas.openxmlformats.org/drawingml/2006/table">
            <a:tbl>
              <a:tblPr/>
              <a:tblGrid>
                <a:gridCol w="1677558">
                  <a:extLst>
                    <a:ext uri="{9D8B030D-6E8A-4147-A177-3AD203B41FA5}">
                      <a16:colId xmlns:a16="http://schemas.microsoft.com/office/drawing/2014/main" val="1159389335"/>
                    </a:ext>
                  </a:extLst>
                </a:gridCol>
                <a:gridCol w="997709">
                  <a:extLst>
                    <a:ext uri="{9D8B030D-6E8A-4147-A177-3AD203B41FA5}">
                      <a16:colId xmlns:a16="http://schemas.microsoft.com/office/drawing/2014/main" val="138579631"/>
                    </a:ext>
                  </a:extLst>
                </a:gridCol>
                <a:gridCol w="636276">
                  <a:extLst>
                    <a:ext uri="{9D8B030D-6E8A-4147-A177-3AD203B41FA5}">
                      <a16:colId xmlns:a16="http://schemas.microsoft.com/office/drawing/2014/main" val="2437606058"/>
                    </a:ext>
                  </a:extLst>
                </a:gridCol>
                <a:gridCol w="697167">
                  <a:extLst>
                    <a:ext uri="{9D8B030D-6E8A-4147-A177-3AD203B41FA5}">
                      <a16:colId xmlns:a16="http://schemas.microsoft.com/office/drawing/2014/main" val="3898004720"/>
                    </a:ext>
                  </a:extLst>
                </a:gridCol>
                <a:gridCol w="599128">
                  <a:extLst>
                    <a:ext uri="{9D8B030D-6E8A-4147-A177-3AD203B41FA5}">
                      <a16:colId xmlns:a16="http://schemas.microsoft.com/office/drawing/2014/main" val="2401090198"/>
                    </a:ext>
                  </a:extLst>
                </a:gridCol>
                <a:gridCol w="991284">
                  <a:extLst>
                    <a:ext uri="{9D8B030D-6E8A-4147-A177-3AD203B41FA5}">
                      <a16:colId xmlns:a16="http://schemas.microsoft.com/office/drawing/2014/main" val="1396335395"/>
                    </a:ext>
                  </a:extLst>
                </a:gridCol>
                <a:gridCol w="773419">
                  <a:extLst>
                    <a:ext uri="{9D8B030D-6E8A-4147-A177-3AD203B41FA5}">
                      <a16:colId xmlns:a16="http://schemas.microsoft.com/office/drawing/2014/main" val="1953872988"/>
                    </a:ext>
                  </a:extLst>
                </a:gridCol>
                <a:gridCol w="795206">
                  <a:extLst>
                    <a:ext uri="{9D8B030D-6E8A-4147-A177-3AD203B41FA5}">
                      <a16:colId xmlns:a16="http://schemas.microsoft.com/office/drawing/2014/main" val="2746192326"/>
                    </a:ext>
                  </a:extLst>
                </a:gridCol>
                <a:gridCol w="718953">
                  <a:extLst>
                    <a:ext uri="{9D8B030D-6E8A-4147-A177-3AD203B41FA5}">
                      <a16:colId xmlns:a16="http://schemas.microsoft.com/office/drawing/2014/main" val="2568807445"/>
                    </a:ext>
                  </a:extLst>
                </a:gridCol>
              </a:tblGrid>
              <a:tr h="58823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Anual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021920"/>
                  </a:ext>
                </a:extLst>
              </a:tr>
              <a:tr h="898507">
                <a:tc>
                  <a:txBody>
                    <a:bodyPr/>
                    <a:lstStyle/>
                    <a:p>
                      <a:pPr algn="l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9) Programa de Saneamiento.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C9. Porcentaje de avance de obra del Programa de Saneamiento en zonas prioritarias.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3.5%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7643"/>
                  </a:ext>
                </a:extLst>
              </a:tr>
              <a:tr h="1127449">
                <a:tc>
                  <a:txBody>
                    <a:bodyPr/>
                    <a:lstStyle/>
                    <a:p>
                      <a:pPr algn="l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9) Programa de Saneamiento.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C10. Porcentaje de avance de obra del Programa de Saneamiento en zonas prioritarias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Pacífico Central (Cod.00413 JACO).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3.5%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076487"/>
                  </a:ext>
                </a:extLst>
              </a:tr>
              <a:tr h="1209149">
                <a:tc>
                  <a:txBody>
                    <a:bodyPr/>
                    <a:lstStyle/>
                    <a:p>
                      <a:pPr algn="l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9) Programa de Saneamiento.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C11. Porcentaje de avance de obra del Programa de Saneamiento en zonas prioritarias.</a:t>
                      </a:r>
                      <a:b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Brunca</a:t>
                      </a:r>
                      <a:b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(Cod.00471 GOLFITO).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3.5%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868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53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81631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2024</a:t>
            </a:r>
            <a:endParaRPr lang="es-CR" sz="24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CD26DB-8A51-2816-6416-4AFC27376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915585"/>
              </p:ext>
            </p:extLst>
          </p:nvPr>
        </p:nvGraphicFramePr>
        <p:xfrm>
          <a:off x="343978" y="1387093"/>
          <a:ext cx="8377327" cy="3857814"/>
        </p:xfrm>
        <a:graphic>
          <a:graphicData uri="http://schemas.openxmlformats.org/drawingml/2006/table">
            <a:tbl>
              <a:tblPr/>
              <a:tblGrid>
                <a:gridCol w="1781918">
                  <a:extLst>
                    <a:ext uri="{9D8B030D-6E8A-4147-A177-3AD203B41FA5}">
                      <a16:colId xmlns:a16="http://schemas.microsoft.com/office/drawing/2014/main" val="2502535860"/>
                    </a:ext>
                  </a:extLst>
                </a:gridCol>
                <a:gridCol w="1006668">
                  <a:extLst>
                    <a:ext uri="{9D8B030D-6E8A-4147-A177-3AD203B41FA5}">
                      <a16:colId xmlns:a16="http://schemas.microsoft.com/office/drawing/2014/main" val="2699486047"/>
                    </a:ext>
                  </a:extLst>
                </a:gridCol>
                <a:gridCol w="728967">
                  <a:extLst>
                    <a:ext uri="{9D8B030D-6E8A-4147-A177-3AD203B41FA5}">
                      <a16:colId xmlns:a16="http://schemas.microsoft.com/office/drawing/2014/main" val="2624980803"/>
                    </a:ext>
                  </a:extLst>
                </a:gridCol>
                <a:gridCol w="740537">
                  <a:extLst>
                    <a:ext uri="{9D8B030D-6E8A-4147-A177-3AD203B41FA5}">
                      <a16:colId xmlns:a16="http://schemas.microsoft.com/office/drawing/2014/main" val="1077958667"/>
                    </a:ext>
                  </a:extLst>
                </a:gridCol>
                <a:gridCol w="636399">
                  <a:extLst>
                    <a:ext uri="{9D8B030D-6E8A-4147-A177-3AD203B41FA5}">
                      <a16:colId xmlns:a16="http://schemas.microsoft.com/office/drawing/2014/main" val="2743276614"/>
                    </a:ext>
                  </a:extLst>
                </a:gridCol>
                <a:gridCol w="1052951">
                  <a:extLst>
                    <a:ext uri="{9D8B030D-6E8A-4147-A177-3AD203B41FA5}">
                      <a16:colId xmlns:a16="http://schemas.microsoft.com/office/drawing/2014/main" val="1047681258"/>
                    </a:ext>
                  </a:extLst>
                </a:gridCol>
                <a:gridCol w="821533">
                  <a:extLst>
                    <a:ext uri="{9D8B030D-6E8A-4147-A177-3AD203B41FA5}">
                      <a16:colId xmlns:a16="http://schemas.microsoft.com/office/drawing/2014/main" val="1986760472"/>
                    </a:ext>
                  </a:extLst>
                </a:gridCol>
                <a:gridCol w="844675">
                  <a:extLst>
                    <a:ext uri="{9D8B030D-6E8A-4147-A177-3AD203B41FA5}">
                      <a16:colId xmlns:a16="http://schemas.microsoft.com/office/drawing/2014/main" val="1324718163"/>
                    </a:ext>
                  </a:extLst>
                </a:gridCol>
                <a:gridCol w="763679">
                  <a:extLst>
                    <a:ext uri="{9D8B030D-6E8A-4147-A177-3AD203B41FA5}">
                      <a16:colId xmlns:a16="http://schemas.microsoft.com/office/drawing/2014/main" val="1215790272"/>
                    </a:ext>
                  </a:extLst>
                </a:gridCol>
              </a:tblGrid>
              <a:tr h="657414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Anual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645626"/>
                  </a:ext>
                </a:extLst>
              </a:tr>
              <a:tr h="1856585">
                <a:tc>
                  <a:txBody>
                    <a:bodyPr/>
                    <a:lstStyle/>
                    <a:p>
                      <a:pPr algn="l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9) Programa de Saneamiento.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C12. Porcentaje de avance de las etapas del proyecto Ampliación y mejoramiento del sistema de alcantarillado sanitario de la Ciudad de Limón. 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Huetar Caribe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(Cod. 01233).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14.97%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46,0%  Sector I: Construcción; 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869584"/>
                  </a:ext>
                </a:extLst>
              </a:tr>
              <a:tr h="1266130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5) Plan Nacional de Adaptación al Cambio Climático.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C20. Porcentaje de avance de las etapas del proyecto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 de Agua no contabilizada.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(Cod. 1224).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80% 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47,39%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59,24%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621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74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362233" y="27271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anual 2024</a:t>
            </a:r>
            <a:endParaRPr lang="es-CR" sz="24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E49E3FA-ED8D-CD33-995C-37887DFA8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280645"/>
              </p:ext>
            </p:extLst>
          </p:nvPr>
        </p:nvGraphicFramePr>
        <p:xfrm>
          <a:off x="502418" y="1750741"/>
          <a:ext cx="8132111" cy="3175108"/>
        </p:xfrm>
        <a:graphic>
          <a:graphicData uri="http://schemas.openxmlformats.org/drawingml/2006/table">
            <a:tbl>
              <a:tblPr/>
              <a:tblGrid>
                <a:gridCol w="1985186">
                  <a:extLst>
                    <a:ext uri="{9D8B030D-6E8A-4147-A177-3AD203B41FA5}">
                      <a16:colId xmlns:a16="http://schemas.microsoft.com/office/drawing/2014/main" val="581022410"/>
                    </a:ext>
                  </a:extLst>
                </a:gridCol>
                <a:gridCol w="3392252">
                  <a:extLst>
                    <a:ext uri="{9D8B030D-6E8A-4147-A177-3AD203B41FA5}">
                      <a16:colId xmlns:a16="http://schemas.microsoft.com/office/drawing/2014/main" val="2741586886"/>
                    </a:ext>
                  </a:extLst>
                </a:gridCol>
                <a:gridCol w="760192">
                  <a:extLst>
                    <a:ext uri="{9D8B030D-6E8A-4147-A177-3AD203B41FA5}">
                      <a16:colId xmlns:a16="http://schemas.microsoft.com/office/drawing/2014/main" val="2041978573"/>
                    </a:ext>
                  </a:extLst>
                </a:gridCol>
                <a:gridCol w="931848">
                  <a:extLst>
                    <a:ext uri="{9D8B030D-6E8A-4147-A177-3AD203B41FA5}">
                      <a16:colId xmlns:a16="http://schemas.microsoft.com/office/drawing/2014/main" val="2623263575"/>
                    </a:ext>
                  </a:extLst>
                </a:gridCol>
                <a:gridCol w="1062633">
                  <a:extLst>
                    <a:ext uri="{9D8B030D-6E8A-4147-A177-3AD203B41FA5}">
                      <a16:colId xmlns:a16="http://schemas.microsoft.com/office/drawing/2014/main" val="536167816"/>
                    </a:ext>
                  </a:extLst>
                </a:gridCol>
              </a:tblGrid>
              <a:tr h="1278027">
                <a:tc gridSpan="5"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Notas: *El porcentaje de avance se calcula: el  resultado acumulado de la meta con respecto a la programación anual (regla de tres).</a:t>
                      </a:r>
                      <a:b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**Las instituciones deben determinar el grado de avance de las metas de intervenciones públicas considerando los siguientes criterios de semaforización y el Anexo N°2 Categorización de Indicadores. (Lineamiento Metodológico - Insumos para elaborar el seguimiento del Plan Nacional de Desarrollo y de Inversión Pública (PNDIP) 2023-2026).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429859"/>
                  </a:ext>
                </a:extLst>
              </a:tr>
              <a:tr h="674798">
                <a:tc gridSpan="5">
                  <a:txBody>
                    <a:bodyPr/>
                    <a:lstStyle/>
                    <a:p>
                      <a:pPr algn="just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Anual: las instituciones deben indicar el cumplimiento de las metas sectoriales y de intervención pública, en función de la relación entre lo programado y lo ejecutado (porcentaje), de enero a diciembre según sea el año de análisis.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739308"/>
                  </a:ext>
                </a:extLst>
              </a:tr>
              <a:tr h="265829">
                <a:tc>
                  <a:txBody>
                    <a:bodyPr/>
                    <a:lstStyle/>
                    <a:p>
                      <a:pPr algn="just" fontAlgn="b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Bajo: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el resultado de la meta es menor o igual a 49,99%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326221"/>
                  </a:ext>
                </a:extLst>
              </a:tr>
              <a:tr h="490763">
                <a:tc>
                  <a:txBody>
                    <a:bodyPr/>
                    <a:lstStyle/>
                    <a:p>
                      <a:pPr algn="just" fontAlgn="b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Medio: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el resultado de la meta es menor o igual 89,99% o igual a 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132179"/>
                  </a:ext>
                </a:extLst>
              </a:tr>
              <a:tr h="265829">
                <a:tc>
                  <a:txBody>
                    <a:bodyPr/>
                    <a:lstStyle/>
                    <a:p>
                      <a:pPr algn="just" fontAlgn="b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Alto: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el resultado anual de la meta es mayor o igual a 90%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C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550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50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58E5007C-D2C3-FAFB-DDF5-ABED73B31B3A}"/>
              </a:ext>
            </a:extLst>
          </p:cNvPr>
          <p:cNvSpPr txBox="1">
            <a:spLocks/>
          </p:cNvSpPr>
          <p:nvPr/>
        </p:nvSpPr>
        <p:spPr>
          <a:xfrm>
            <a:off x="2084173" y="1597"/>
            <a:ext cx="7059827" cy="15482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CR" sz="2400" dirty="0"/>
              <a:t> Clasificación de Metas  Anuales </a:t>
            </a:r>
          </a:p>
          <a:p>
            <a:pPr algn="r"/>
            <a:r>
              <a:rPr lang="es-CR" sz="2400" dirty="0"/>
              <a:t>2024 PNDIP </a:t>
            </a:r>
            <a:br>
              <a:rPr lang="es-CR" sz="2400" dirty="0"/>
            </a:br>
            <a:r>
              <a:rPr lang="es-CR" sz="2000" dirty="0"/>
              <a:t>26 intervenciones Públicas </a:t>
            </a:r>
            <a:br>
              <a:rPr lang="es-CR" sz="2400" dirty="0"/>
            </a:br>
            <a:endParaRPr lang="es-CR" sz="24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FDC591B-23BB-3D45-9E01-97A0133CDF21}"/>
              </a:ext>
            </a:extLst>
          </p:cNvPr>
          <p:cNvGraphicFramePr>
            <a:graphicFrameLocks/>
          </p:cNvGraphicFramePr>
          <p:nvPr/>
        </p:nvGraphicFramePr>
        <p:xfrm>
          <a:off x="1699402" y="1702698"/>
          <a:ext cx="5624423" cy="3452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18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DC04C08-5936-EAD5-6BCF-C9A8D533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s-CR" sz="2400" dirty="0"/>
              <a:t>Clasificación de metas por Institución en relación al total de metas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5E0910-D3E7-4174-3FA0-60E19FBBF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6DAF85B-4958-AEA8-1B6D-62E8E0C90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98521"/>
              </p:ext>
            </p:extLst>
          </p:nvPr>
        </p:nvGraphicFramePr>
        <p:xfrm>
          <a:off x="517045" y="1775666"/>
          <a:ext cx="8109910" cy="3306667"/>
        </p:xfrm>
        <a:graphic>
          <a:graphicData uri="http://schemas.openxmlformats.org/drawingml/2006/table">
            <a:tbl>
              <a:tblPr/>
              <a:tblGrid>
                <a:gridCol w="1774043">
                  <a:extLst>
                    <a:ext uri="{9D8B030D-6E8A-4147-A177-3AD203B41FA5}">
                      <a16:colId xmlns:a16="http://schemas.microsoft.com/office/drawing/2014/main" val="1225681136"/>
                    </a:ext>
                  </a:extLst>
                </a:gridCol>
                <a:gridCol w="1002219">
                  <a:extLst>
                    <a:ext uri="{9D8B030D-6E8A-4147-A177-3AD203B41FA5}">
                      <a16:colId xmlns:a16="http://schemas.microsoft.com/office/drawing/2014/main" val="4233371371"/>
                    </a:ext>
                  </a:extLst>
                </a:gridCol>
                <a:gridCol w="725745">
                  <a:extLst>
                    <a:ext uri="{9D8B030D-6E8A-4147-A177-3AD203B41FA5}">
                      <a16:colId xmlns:a16="http://schemas.microsoft.com/office/drawing/2014/main" val="1951554923"/>
                    </a:ext>
                  </a:extLst>
                </a:gridCol>
                <a:gridCol w="737265">
                  <a:extLst>
                    <a:ext uri="{9D8B030D-6E8A-4147-A177-3AD203B41FA5}">
                      <a16:colId xmlns:a16="http://schemas.microsoft.com/office/drawing/2014/main" val="2133748174"/>
                    </a:ext>
                  </a:extLst>
                </a:gridCol>
                <a:gridCol w="645106">
                  <a:extLst>
                    <a:ext uri="{9D8B030D-6E8A-4147-A177-3AD203B41FA5}">
                      <a16:colId xmlns:a16="http://schemas.microsoft.com/office/drawing/2014/main" val="415191116"/>
                    </a:ext>
                  </a:extLst>
                </a:gridCol>
                <a:gridCol w="725745">
                  <a:extLst>
                    <a:ext uri="{9D8B030D-6E8A-4147-A177-3AD203B41FA5}">
                      <a16:colId xmlns:a16="http://schemas.microsoft.com/office/drawing/2014/main" val="3297655092"/>
                    </a:ext>
                  </a:extLst>
                </a:gridCol>
                <a:gridCol w="633586">
                  <a:extLst>
                    <a:ext uri="{9D8B030D-6E8A-4147-A177-3AD203B41FA5}">
                      <a16:colId xmlns:a16="http://schemas.microsoft.com/office/drawing/2014/main" val="2123739892"/>
                    </a:ext>
                  </a:extLst>
                </a:gridCol>
                <a:gridCol w="1048298">
                  <a:extLst>
                    <a:ext uri="{9D8B030D-6E8A-4147-A177-3AD203B41FA5}">
                      <a16:colId xmlns:a16="http://schemas.microsoft.com/office/drawing/2014/main" val="3114736155"/>
                    </a:ext>
                  </a:extLst>
                </a:gridCol>
                <a:gridCol w="817903">
                  <a:extLst>
                    <a:ext uri="{9D8B030D-6E8A-4147-A177-3AD203B41FA5}">
                      <a16:colId xmlns:a16="http://schemas.microsoft.com/office/drawing/2014/main" val="261784275"/>
                    </a:ext>
                  </a:extLst>
                </a:gridCol>
              </a:tblGrid>
              <a:tr h="583024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Institución del Sector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b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Aporte al PNDIP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3095"/>
                  </a:ext>
                </a:extLst>
              </a:tr>
              <a:tr h="206557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14305"/>
                  </a:ext>
                </a:extLst>
              </a:tr>
              <a:tr h="206557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96931"/>
                  </a:ext>
                </a:extLst>
              </a:tr>
              <a:tr h="206557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517223"/>
                  </a:ext>
                </a:extLst>
              </a:tr>
              <a:tr h="206557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322864"/>
                  </a:ext>
                </a:extLst>
              </a:tr>
              <a:tr h="206557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INCOFER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232819"/>
                  </a:ext>
                </a:extLst>
              </a:tr>
              <a:tr h="206557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186596"/>
                  </a:ext>
                </a:extLst>
              </a:tr>
              <a:tr h="206557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744111"/>
                  </a:ext>
                </a:extLst>
              </a:tr>
              <a:tr h="386461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COSEVI (metas Sectoriales anuales)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33450"/>
                  </a:ext>
                </a:extLst>
              </a:tr>
              <a:tr h="206557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JAPDEVA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24490"/>
                  </a:ext>
                </a:extLst>
              </a:tr>
              <a:tr h="193231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056288"/>
                  </a:ext>
                </a:extLst>
              </a:tr>
              <a:tr h="193231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630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530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056E061-EDD0-6C54-4858-7C1A79B60F79}"/>
              </a:ext>
            </a:extLst>
          </p:cNvPr>
          <p:cNvSpPr txBox="1">
            <a:spLocks/>
          </p:cNvSpPr>
          <p:nvPr/>
        </p:nvSpPr>
        <p:spPr>
          <a:xfrm>
            <a:off x="2184014" y="2807167"/>
            <a:ext cx="4775970" cy="621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</a:rPr>
              <a:t>¡Muchas Gracias!</a:t>
            </a:r>
            <a:endParaRPr lang="es-C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5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3E4452-E165-6C7E-0E6D-49A451534015}"/>
              </a:ext>
            </a:extLst>
          </p:cNvPr>
          <p:cNvSpPr txBox="1">
            <a:spLocks/>
          </p:cNvSpPr>
          <p:nvPr/>
        </p:nvSpPr>
        <p:spPr>
          <a:xfrm>
            <a:off x="2920983" y="41700"/>
            <a:ext cx="6093425" cy="86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CR" sz="2400" dirty="0"/>
              <a:t>Categorías para </a:t>
            </a:r>
          </a:p>
          <a:p>
            <a:pPr algn="r"/>
            <a:r>
              <a:rPr lang="es-CR" sz="2400" dirty="0"/>
              <a:t>clasificación de metas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40A79F-2C19-6842-1E65-5F6E1116E30E}"/>
              </a:ext>
            </a:extLst>
          </p:cNvPr>
          <p:cNvSpPr txBox="1">
            <a:spLocks/>
          </p:cNvSpPr>
          <p:nvPr/>
        </p:nvSpPr>
        <p:spPr>
          <a:xfrm>
            <a:off x="828732" y="1409316"/>
            <a:ext cx="6366181" cy="477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ndersonSansW00-BasicLight" panose="02000505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ndersonSansW00-BasicLight" panose="02000505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ndersonSansW00-BasicLight" panose="02000505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ndersonSansW00-BasicLight" panose="02000505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ndersonSansW00-BasicLight" panose="02000505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2200" b="1" dirty="0"/>
              <a:t>Cumplimiento Alto (CA)</a:t>
            </a:r>
          </a:p>
          <a:p>
            <a:pPr algn="l"/>
            <a:r>
              <a:rPr lang="es-MX" sz="2300" dirty="0"/>
              <a:t>Cuando el resultado anual de la meta es mayor o igual a 90%.</a:t>
            </a:r>
          </a:p>
          <a:p>
            <a:pPr algn="l"/>
            <a:endParaRPr lang="es-CR" b="1" dirty="0"/>
          </a:p>
          <a:p>
            <a:pPr algn="l"/>
            <a:r>
              <a:rPr lang="es-CR" sz="2200" b="1" dirty="0"/>
              <a:t>Cumplimiento Medio (CM)</a:t>
            </a:r>
          </a:p>
          <a:p>
            <a:pPr algn="l"/>
            <a:r>
              <a:rPr lang="es-MX" sz="2100" dirty="0"/>
              <a:t>Cuando el resultado de la meta es menor o igual 89,99% o igual a 50%.</a:t>
            </a:r>
          </a:p>
          <a:p>
            <a:pPr algn="l"/>
            <a:endParaRPr lang="es-ES" b="1" dirty="0"/>
          </a:p>
          <a:p>
            <a:pPr algn="l"/>
            <a:r>
              <a:rPr lang="es-CR" sz="2200" b="1" dirty="0"/>
              <a:t>Cumplimiento Bajo (CB) </a:t>
            </a:r>
          </a:p>
          <a:p>
            <a:pPr algn="l"/>
            <a:r>
              <a:rPr lang="es-MX" sz="1900" dirty="0"/>
              <a:t>Cuando el resultado de la meta es menor o igual a 49,99%.</a:t>
            </a:r>
            <a:endParaRPr lang="es-CR" b="1" dirty="0"/>
          </a:p>
          <a:p>
            <a:pPr algn="l"/>
            <a:endParaRPr lang="es-CR" b="1" dirty="0"/>
          </a:p>
          <a:p>
            <a:pPr algn="l"/>
            <a:endParaRPr lang="es-CR" dirty="0"/>
          </a:p>
          <a:p>
            <a:pPr algn="l"/>
            <a:endParaRPr lang="es-CR" dirty="0"/>
          </a:p>
          <a:p>
            <a:pPr algn="l"/>
            <a:endParaRPr lang="es-CR" dirty="0"/>
          </a:p>
        </p:txBody>
      </p:sp>
      <p:sp>
        <p:nvSpPr>
          <p:cNvPr id="7" name="5 Elipse">
            <a:extLst>
              <a:ext uri="{FF2B5EF4-FFF2-40B4-BE49-F238E27FC236}">
                <a16:creationId xmlns:a16="http://schemas.microsoft.com/office/drawing/2014/main" id="{597DE715-8CF3-C4CD-9A6C-469CF27749BF}"/>
              </a:ext>
            </a:extLst>
          </p:cNvPr>
          <p:cNvSpPr/>
          <p:nvPr/>
        </p:nvSpPr>
        <p:spPr>
          <a:xfrm>
            <a:off x="7194787" y="1288768"/>
            <a:ext cx="524894" cy="4893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9" name="5 Elipse">
            <a:extLst>
              <a:ext uri="{FF2B5EF4-FFF2-40B4-BE49-F238E27FC236}">
                <a16:creationId xmlns:a16="http://schemas.microsoft.com/office/drawing/2014/main" id="{F56A2CF2-2FDB-C08B-5292-F23D3057B25E}"/>
              </a:ext>
            </a:extLst>
          </p:cNvPr>
          <p:cNvSpPr/>
          <p:nvPr/>
        </p:nvSpPr>
        <p:spPr>
          <a:xfrm>
            <a:off x="7272185" y="2888087"/>
            <a:ext cx="576409" cy="5409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0" name="5 Elipse">
            <a:extLst>
              <a:ext uri="{FF2B5EF4-FFF2-40B4-BE49-F238E27FC236}">
                <a16:creationId xmlns:a16="http://schemas.microsoft.com/office/drawing/2014/main" id="{1D1E4B4C-53E7-0543-E774-911E948232E3}"/>
              </a:ext>
            </a:extLst>
          </p:cNvPr>
          <p:cNvSpPr/>
          <p:nvPr/>
        </p:nvSpPr>
        <p:spPr>
          <a:xfrm>
            <a:off x="7272185" y="4538922"/>
            <a:ext cx="550652" cy="540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0547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C6631-887B-AA9D-7418-D860D4255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015C75-FD72-015D-B19B-0CB0B896E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AB03B84-2709-33A7-9158-3EB460C3F0E2}"/>
              </a:ext>
            </a:extLst>
          </p:cNvPr>
          <p:cNvSpPr txBox="1">
            <a:spLocks/>
          </p:cNvSpPr>
          <p:nvPr/>
        </p:nvSpPr>
        <p:spPr>
          <a:xfrm>
            <a:off x="2039048" y="2497875"/>
            <a:ext cx="4897010" cy="964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</a:rPr>
              <a:t>Cumplimiento Metas Sectoriales </a:t>
            </a:r>
            <a:endParaRPr lang="es-C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58E5007C-D2C3-FAFB-DDF5-ABED73B31B3A}"/>
              </a:ext>
            </a:extLst>
          </p:cNvPr>
          <p:cNvSpPr txBox="1">
            <a:spLocks/>
          </p:cNvSpPr>
          <p:nvPr/>
        </p:nvSpPr>
        <p:spPr>
          <a:xfrm>
            <a:off x="2084173" y="172237"/>
            <a:ext cx="705982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CR" sz="2400" dirty="0"/>
              <a:t> </a:t>
            </a:r>
            <a:r>
              <a:rPr lang="es-CR" sz="2000" dirty="0"/>
              <a:t>Clasificación de Metas  Sectoriales 2024 PNDIP </a:t>
            </a:r>
            <a:br>
              <a:rPr lang="es-CR" sz="2000" dirty="0"/>
            </a:br>
            <a:br>
              <a:rPr lang="es-CR" sz="2000" dirty="0"/>
            </a:br>
            <a:endParaRPr lang="es-CR" sz="2400" dirty="0"/>
          </a:p>
        </p:txBody>
      </p:sp>
      <p:sp>
        <p:nvSpPr>
          <p:cNvPr id="5" name="AutoShape 3" descr="https://mail.google.com/mail/u/2?ui=2&amp;ik=75a2aa31e9&amp;attid=0.1&amp;permmsgid=msg-f:1674380461821240028&amp;th=173c9828a5b5a2dc&amp;view=fimg&amp;sz=s0-l75-ft&amp;attbid=ANGjdJ8M-N953wTiKPUOb_4chVuPjSUGI1fh94ut0-mbb9g5MQvcd5X4OiDwX1bEWuwMVCvExxgdCA1YRRBgFOoLs04Z2unRelTKgN692LFgncTuqhxrz4smDUU-iG8&amp;disp=emb&amp;realattid=173c938ad32df767f2e1">
            <a:extLst>
              <a:ext uri="{FF2B5EF4-FFF2-40B4-BE49-F238E27FC236}">
                <a16:creationId xmlns:a16="http://schemas.microsoft.com/office/drawing/2014/main" id="{B52B6A62-649E-4199-9AC6-0F78645298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927" y="4910060"/>
            <a:ext cx="344223" cy="70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R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961539E-1265-7D0F-CC51-E2981CD92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26056"/>
              </p:ext>
            </p:extLst>
          </p:nvPr>
        </p:nvGraphicFramePr>
        <p:xfrm>
          <a:off x="765949" y="999491"/>
          <a:ext cx="7612102" cy="4756029"/>
        </p:xfrm>
        <a:graphic>
          <a:graphicData uri="http://schemas.openxmlformats.org/drawingml/2006/table">
            <a:tbl>
              <a:tblPr/>
              <a:tblGrid>
                <a:gridCol w="1290345">
                  <a:extLst>
                    <a:ext uri="{9D8B030D-6E8A-4147-A177-3AD203B41FA5}">
                      <a16:colId xmlns:a16="http://schemas.microsoft.com/office/drawing/2014/main" val="2013099578"/>
                    </a:ext>
                  </a:extLst>
                </a:gridCol>
                <a:gridCol w="993286">
                  <a:extLst>
                    <a:ext uri="{9D8B030D-6E8A-4147-A177-3AD203B41FA5}">
                      <a16:colId xmlns:a16="http://schemas.microsoft.com/office/drawing/2014/main" val="3095757370"/>
                    </a:ext>
                  </a:extLst>
                </a:gridCol>
                <a:gridCol w="1113966">
                  <a:extLst>
                    <a:ext uri="{9D8B030D-6E8A-4147-A177-3AD203B41FA5}">
                      <a16:colId xmlns:a16="http://schemas.microsoft.com/office/drawing/2014/main" val="2133012971"/>
                    </a:ext>
                  </a:extLst>
                </a:gridCol>
                <a:gridCol w="1086117">
                  <a:extLst>
                    <a:ext uri="{9D8B030D-6E8A-4147-A177-3AD203B41FA5}">
                      <a16:colId xmlns:a16="http://schemas.microsoft.com/office/drawing/2014/main" val="3506428987"/>
                    </a:ext>
                  </a:extLst>
                </a:gridCol>
                <a:gridCol w="993286">
                  <a:extLst>
                    <a:ext uri="{9D8B030D-6E8A-4147-A177-3AD203B41FA5}">
                      <a16:colId xmlns:a16="http://schemas.microsoft.com/office/drawing/2014/main" val="1803197869"/>
                    </a:ext>
                  </a:extLst>
                </a:gridCol>
                <a:gridCol w="1067551">
                  <a:extLst>
                    <a:ext uri="{9D8B030D-6E8A-4147-A177-3AD203B41FA5}">
                      <a16:colId xmlns:a16="http://schemas.microsoft.com/office/drawing/2014/main" val="172895472"/>
                    </a:ext>
                  </a:extLst>
                </a:gridCol>
                <a:gridCol w="1067551">
                  <a:extLst>
                    <a:ext uri="{9D8B030D-6E8A-4147-A177-3AD203B41FA5}">
                      <a16:colId xmlns:a16="http://schemas.microsoft.com/office/drawing/2014/main" val="2345151045"/>
                    </a:ext>
                  </a:extLst>
                </a:gridCol>
              </a:tblGrid>
              <a:tr h="788141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2024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la meta 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Clasificación 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370013"/>
                  </a:ext>
                </a:extLst>
              </a:tr>
              <a:tr h="136630"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036" marR="4036" marT="4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069248"/>
                  </a:ext>
                </a:extLst>
              </a:tr>
              <a:tr h="643648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Cantidad de muertes por accidentes de tránsito en el país.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2019: 802 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 (Estimado)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</a:t>
                      </a:r>
                    </a:p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COSEVI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084586"/>
                  </a:ext>
                </a:extLst>
              </a:tr>
              <a:tr h="595484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B.Tiempo de viaje en la Red Vial Nacional.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2022: 3,73 min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3,68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3,88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</a:t>
                      </a:r>
                    </a:p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Secretaría de Planificación Sectorial 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885044"/>
                  </a:ext>
                </a:extLst>
              </a:tr>
              <a:tr h="674299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Tiempo promedio de atraque de los buques en puertos.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2019: 29,56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34,77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</a:t>
                      </a:r>
                    </a:p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Secretaría de Planificación Sectorial 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477814"/>
                  </a:ext>
                </a:extLst>
              </a:tr>
              <a:tr h="739977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Promedio del índice de condición de carreteras.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2020: 60,5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61,61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</a:t>
                      </a:r>
                    </a:p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Alto 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Secretaría de Planificación Sectorial 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88271"/>
                  </a:ext>
                </a:extLst>
              </a:tr>
              <a:tr h="1142804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Porcentaje de variación del volumen de pasajeros de un año con respecto al anterior (Incluye vuelos nacionales e internacionales).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2019: 5,5%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5,50%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16,53%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2206,00%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</a:t>
                      </a:r>
                    </a:p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Alto 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Secretaría de Planificación Sectorial </a:t>
                      </a:r>
                    </a:p>
                  </a:txBody>
                  <a:tcPr marL="4036" marR="4036" marT="40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182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2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67BB4-9824-112B-23E9-3FFAF7B5A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9A5DBFD-D9E1-6FEB-3E10-1A83405BF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2E1B24B-501F-8BC7-A3E4-0C47B7ED57DC}"/>
              </a:ext>
            </a:extLst>
          </p:cNvPr>
          <p:cNvSpPr txBox="1">
            <a:spLocks/>
          </p:cNvSpPr>
          <p:nvPr/>
        </p:nvSpPr>
        <p:spPr>
          <a:xfrm>
            <a:off x="2175135" y="2308303"/>
            <a:ext cx="5209245" cy="1616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</a:rPr>
              <a:t>Cumplimiento Metas de Intervenciones Públicas Institucionales </a:t>
            </a:r>
            <a:endParaRPr lang="es-C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8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2024</a:t>
            </a:r>
            <a:endParaRPr lang="es-CR" sz="2400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A2B8B16-E63B-82F6-D99F-3BDF671AE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387094"/>
              </p:ext>
            </p:extLst>
          </p:nvPr>
        </p:nvGraphicFramePr>
        <p:xfrm>
          <a:off x="401127" y="1397480"/>
          <a:ext cx="8341745" cy="3951056"/>
        </p:xfrm>
        <a:graphic>
          <a:graphicData uri="http://schemas.openxmlformats.org/drawingml/2006/table">
            <a:tbl>
              <a:tblPr/>
              <a:tblGrid>
                <a:gridCol w="1796684">
                  <a:extLst>
                    <a:ext uri="{9D8B030D-6E8A-4147-A177-3AD203B41FA5}">
                      <a16:colId xmlns:a16="http://schemas.microsoft.com/office/drawing/2014/main" val="3414569956"/>
                    </a:ext>
                  </a:extLst>
                </a:gridCol>
                <a:gridCol w="910008">
                  <a:extLst>
                    <a:ext uri="{9D8B030D-6E8A-4147-A177-3AD203B41FA5}">
                      <a16:colId xmlns:a16="http://schemas.microsoft.com/office/drawing/2014/main" val="1617275544"/>
                    </a:ext>
                  </a:extLst>
                </a:gridCol>
                <a:gridCol w="735007">
                  <a:extLst>
                    <a:ext uri="{9D8B030D-6E8A-4147-A177-3AD203B41FA5}">
                      <a16:colId xmlns:a16="http://schemas.microsoft.com/office/drawing/2014/main" val="2971442364"/>
                    </a:ext>
                  </a:extLst>
                </a:gridCol>
                <a:gridCol w="746673">
                  <a:extLst>
                    <a:ext uri="{9D8B030D-6E8A-4147-A177-3AD203B41FA5}">
                      <a16:colId xmlns:a16="http://schemas.microsoft.com/office/drawing/2014/main" val="405700184"/>
                    </a:ext>
                  </a:extLst>
                </a:gridCol>
                <a:gridCol w="641673">
                  <a:extLst>
                    <a:ext uri="{9D8B030D-6E8A-4147-A177-3AD203B41FA5}">
                      <a16:colId xmlns:a16="http://schemas.microsoft.com/office/drawing/2014/main" val="720679804"/>
                    </a:ext>
                  </a:extLst>
                </a:gridCol>
                <a:gridCol w="1061677">
                  <a:extLst>
                    <a:ext uri="{9D8B030D-6E8A-4147-A177-3AD203B41FA5}">
                      <a16:colId xmlns:a16="http://schemas.microsoft.com/office/drawing/2014/main" val="3638799650"/>
                    </a:ext>
                  </a:extLst>
                </a:gridCol>
                <a:gridCol w="828341">
                  <a:extLst>
                    <a:ext uri="{9D8B030D-6E8A-4147-A177-3AD203B41FA5}">
                      <a16:colId xmlns:a16="http://schemas.microsoft.com/office/drawing/2014/main" val="1821168977"/>
                    </a:ext>
                  </a:extLst>
                </a:gridCol>
                <a:gridCol w="851675">
                  <a:extLst>
                    <a:ext uri="{9D8B030D-6E8A-4147-A177-3AD203B41FA5}">
                      <a16:colId xmlns:a16="http://schemas.microsoft.com/office/drawing/2014/main" val="1717804674"/>
                    </a:ext>
                  </a:extLst>
                </a:gridCol>
                <a:gridCol w="770007">
                  <a:extLst>
                    <a:ext uri="{9D8B030D-6E8A-4147-A177-3AD203B41FA5}">
                      <a16:colId xmlns:a16="http://schemas.microsoft.com/office/drawing/2014/main" val="2592624065"/>
                    </a:ext>
                  </a:extLst>
                </a:gridCol>
              </a:tblGrid>
              <a:tr h="689826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Anual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385559"/>
                  </a:ext>
                </a:extLst>
              </a:tr>
              <a:tr h="945317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001546 Rehabilitación y ampliación a 4 carriles de la Ruta Nacional 32, sección: intersección con la Ruta Nacional 4-Limón por parte del CONAVI.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AB1.Porcentaje acumulado de avance de obra.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50,97%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Región: Huetar Caribe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2024:95%</a:t>
                      </a:r>
                      <a:b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</a:t>
                      </a:r>
                      <a:b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Alto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081932"/>
                  </a:ext>
                </a:extLst>
              </a:tr>
              <a:tr h="702601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 002172 Ampliación y Mejoramiento del Corredor Vial San José – San Ramón.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AB1.Porcentaje acumulado de avance de etapas.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12,88% 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Región: Central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43,53%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384830"/>
                  </a:ext>
                </a:extLst>
              </a:tr>
              <a:tr h="951704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3) 002700 Rehabilitación del puente sobre el Río Virilla en la Ruta Nacional  No. 32.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AB1.Porcentaje acumulado de avance de etapas.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7%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 Central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100% (ejecución)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</a:t>
                      </a:r>
                      <a:b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Alto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652986"/>
                  </a:ext>
                </a:extLst>
              </a:tr>
              <a:tr h="549306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5) Programa de puentes en la red vial nacional.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AB1.Cantidad acumulado de puentes.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Medio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899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0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2024</a:t>
            </a:r>
            <a:endParaRPr lang="es-CR" sz="2400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D8D9471-3661-5E10-B333-154B644BD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268182"/>
              </p:ext>
            </p:extLst>
          </p:nvPr>
        </p:nvGraphicFramePr>
        <p:xfrm>
          <a:off x="240461" y="1021684"/>
          <a:ext cx="8420460" cy="4886602"/>
        </p:xfrm>
        <a:graphic>
          <a:graphicData uri="http://schemas.openxmlformats.org/drawingml/2006/table">
            <a:tbl>
              <a:tblPr/>
              <a:tblGrid>
                <a:gridCol w="1844817">
                  <a:extLst>
                    <a:ext uri="{9D8B030D-6E8A-4147-A177-3AD203B41FA5}">
                      <a16:colId xmlns:a16="http://schemas.microsoft.com/office/drawing/2014/main" val="1250266164"/>
                    </a:ext>
                  </a:extLst>
                </a:gridCol>
                <a:gridCol w="887416">
                  <a:extLst>
                    <a:ext uri="{9D8B030D-6E8A-4147-A177-3AD203B41FA5}">
                      <a16:colId xmlns:a16="http://schemas.microsoft.com/office/drawing/2014/main" val="1603086836"/>
                    </a:ext>
                  </a:extLst>
                </a:gridCol>
                <a:gridCol w="741943">
                  <a:extLst>
                    <a:ext uri="{9D8B030D-6E8A-4147-A177-3AD203B41FA5}">
                      <a16:colId xmlns:a16="http://schemas.microsoft.com/office/drawing/2014/main" val="598406651"/>
                    </a:ext>
                  </a:extLst>
                </a:gridCol>
                <a:gridCol w="790456">
                  <a:extLst>
                    <a:ext uri="{9D8B030D-6E8A-4147-A177-3AD203B41FA5}">
                      <a16:colId xmlns:a16="http://schemas.microsoft.com/office/drawing/2014/main" val="3727360209"/>
                    </a:ext>
                  </a:extLst>
                </a:gridCol>
                <a:gridCol w="669073">
                  <a:extLst>
                    <a:ext uri="{9D8B030D-6E8A-4147-A177-3AD203B41FA5}">
                      <a16:colId xmlns:a16="http://schemas.microsoft.com/office/drawing/2014/main" val="3129955682"/>
                    </a:ext>
                  </a:extLst>
                </a:gridCol>
                <a:gridCol w="1013613">
                  <a:extLst>
                    <a:ext uri="{9D8B030D-6E8A-4147-A177-3AD203B41FA5}">
                      <a16:colId xmlns:a16="http://schemas.microsoft.com/office/drawing/2014/main" val="2713157136"/>
                    </a:ext>
                  </a:extLst>
                </a:gridCol>
                <a:gridCol w="836158">
                  <a:extLst>
                    <a:ext uri="{9D8B030D-6E8A-4147-A177-3AD203B41FA5}">
                      <a16:colId xmlns:a16="http://schemas.microsoft.com/office/drawing/2014/main" val="824034439"/>
                    </a:ext>
                  </a:extLst>
                </a:gridCol>
                <a:gridCol w="859711">
                  <a:extLst>
                    <a:ext uri="{9D8B030D-6E8A-4147-A177-3AD203B41FA5}">
                      <a16:colId xmlns:a16="http://schemas.microsoft.com/office/drawing/2014/main" val="3554265875"/>
                    </a:ext>
                  </a:extLst>
                </a:gridCol>
                <a:gridCol w="777273">
                  <a:extLst>
                    <a:ext uri="{9D8B030D-6E8A-4147-A177-3AD203B41FA5}">
                      <a16:colId xmlns:a16="http://schemas.microsoft.com/office/drawing/2014/main" val="2252669333"/>
                    </a:ext>
                  </a:extLst>
                </a:gridCol>
              </a:tblGrid>
              <a:tr h="698931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Anual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947043"/>
                  </a:ext>
                </a:extLst>
              </a:tr>
              <a:tr h="977209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6) Diseño y construcción del proyecto Ciudad Gobierno.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B1. Porcentaje acumulado de avance de etapa del proyecto.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3% (perfil y prefactibilidad) Región Central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25% (financiamiento, licitación y adjudicación, pre ejecución)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848003"/>
                  </a:ext>
                </a:extLst>
              </a:tr>
              <a:tr h="965673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16) 003371 Construcción de obras Carretera San Carlos, Sección Bernardo Soto-Florencia.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acumulado de avance de etapas del proyecto.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43% (5% Diseño, 5% Pre-ejecución, 33% Ejecución de Obra)                                                                                                                                     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112,09%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Alto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64080"/>
                  </a:ext>
                </a:extLst>
              </a:tr>
              <a:tr h="114547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17) 002699 Construcción de los Intercambios Viales en La Lima y Taras, y ampliación y mejoramiento de la sección entre los intercambios, Ruta Nacional N°2, Cartago, MOPT.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acumulado de avance de obra.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2022: 9,15%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100% (Ejecución de Obra)                                                                                                                                            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Medio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754783"/>
                  </a:ext>
                </a:extLst>
              </a:tr>
              <a:tr h="94485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18) 001686 Rehabilitación y ampliación a cuatro carriles de la Ruta Nacional N°1 “Interamericana Norte”, sección: Barranca – Cañas.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acumulado de avance de obra.</a:t>
                      </a:r>
                      <a:b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44,37%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100%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215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82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9365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2024</a:t>
            </a:r>
            <a:endParaRPr lang="es-CR" sz="24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34D2330-70C5-1823-F408-456003EB0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18222"/>
              </p:ext>
            </p:extLst>
          </p:nvPr>
        </p:nvGraphicFramePr>
        <p:xfrm>
          <a:off x="573117" y="1643563"/>
          <a:ext cx="7997765" cy="3570873"/>
        </p:xfrm>
        <a:graphic>
          <a:graphicData uri="http://schemas.openxmlformats.org/drawingml/2006/table">
            <a:tbl>
              <a:tblPr/>
              <a:tblGrid>
                <a:gridCol w="1722596">
                  <a:extLst>
                    <a:ext uri="{9D8B030D-6E8A-4147-A177-3AD203B41FA5}">
                      <a16:colId xmlns:a16="http://schemas.microsoft.com/office/drawing/2014/main" val="2245274646"/>
                    </a:ext>
                  </a:extLst>
                </a:gridCol>
                <a:gridCol w="872483">
                  <a:extLst>
                    <a:ext uri="{9D8B030D-6E8A-4147-A177-3AD203B41FA5}">
                      <a16:colId xmlns:a16="http://schemas.microsoft.com/office/drawing/2014/main" val="402123593"/>
                    </a:ext>
                  </a:extLst>
                </a:gridCol>
                <a:gridCol w="704698">
                  <a:extLst>
                    <a:ext uri="{9D8B030D-6E8A-4147-A177-3AD203B41FA5}">
                      <a16:colId xmlns:a16="http://schemas.microsoft.com/office/drawing/2014/main" val="3836500746"/>
                    </a:ext>
                  </a:extLst>
                </a:gridCol>
                <a:gridCol w="715883">
                  <a:extLst>
                    <a:ext uri="{9D8B030D-6E8A-4147-A177-3AD203B41FA5}">
                      <a16:colId xmlns:a16="http://schemas.microsoft.com/office/drawing/2014/main" val="347608055"/>
                    </a:ext>
                  </a:extLst>
                </a:gridCol>
                <a:gridCol w="615212">
                  <a:extLst>
                    <a:ext uri="{9D8B030D-6E8A-4147-A177-3AD203B41FA5}">
                      <a16:colId xmlns:a16="http://schemas.microsoft.com/office/drawing/2014/main" val="1834551241"/>
                    </a:ext>
                  </a:extLst>
                </a:gridCol>
                <a:gridCol w="1017898">
                  <a:extLst>
                    <a:ext uri="{9D8B030D-6E8A-4147-A177-3AD203B41FA5}">
                      <a16:colId xmlns:a16="http://schemas.microsoft.com/office/drawing/2014/main" val="1517536667"/>
                    </a:ext>
                  </a:extLst>
                </a:gridCol>
                <a:gridCol w="794184">
                  <a:extLst>
                    <a:ext uri="{9D8B030D-6E8A-4147-A177-3AD203B41FA5}">
                      <a16:colId xmlns:a16="http://schemas.microsoft.com/office/drawing/2014/main" val="3359838468"/>
                    </a:ext>
                  </a:extLst>
                </a:gridCol>
                <a:gridCol w="816556">
                  <a:extLst>
                    <a:ext uri="{9D8B030D-6E8A-4147-A177-3AD203B41FA5}">
                      <a16:colId xmlns:a16="http://schemas.microsoft.com/office/drawing/2014/main" val="1302108730"/>
                    </a:ext>
                  </a:extLst>
                </a:gridCol>
                <a:gridCol w="738255">
                  <a:extLst>
                    <a:ext uri="{9D8B030D-6E8A-4147-A177-3AD203B41FA5}">
                      <a16:colId xmlns:a16="http://schemas.microsoft.com/office/drawing/2014/main" val="182217332"/>
                    </a:ext>
                  </a:extLst>
                </a:gridCol>
              </a:tblGrid>
              <a:tr h="72902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Anual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08685"/>
                  </a:ext>
                </a:extLst>
              </a:tr>
              <a:tr h="1417549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19) 002484 Segundo Programa de la Red Vial Cantonal.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acumulado de kilómetros rehabilitados de la Red Vial Cantonal.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143.8 km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402,19 km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282,96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Medio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417423"/>
                  </a:ext>
                </a:extLst>
              </a:tr>
              <a:tr h="1424299"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20) 002484 Segundo Programa de la Red Vial Cantonal.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acumulado de puentes intervenidos en la red vial cantonal.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30 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Medio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118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65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388417" y="-33660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Públicas</a:t>
            </a:r>
          </a:p>
          <a:p>
            <a:pPr algn="r"/>
            <a:r>
              <a:rPr lang="es-ES" sz="2400" dirty="0"/>
              <a:t> anual 2024</a:t>
            </a:r>
            <a:endParaRPr lang="es-CR" sz="24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F690106-95BD-85CC-DC0F-BEE21B1AD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57365"/>
              </p:ext>
            </p:extLst>
          </p:nvPr>
        </p:nvGraphicFramePr>
        <p:xfrm>
          <a:off x="585516" y="1591858"/>
          <a:ext cx="8161668" cy="3299320"/>
        </p:xfrm>
        <a:graphic>
          <a:graphicData uri="http://schemas.openxmlformats.org/drawingml/2006/table">
            <a:tbl>
              <a:tblPr/>
              <a:tblGrid>
                <a:gridCol w="1757898">
                  <a:extLst>
                    <a:ext uri="{9D8B030D-6E8A-4147-A177-3AD203B41FA5}">
                      <a16:colId xmlns:a16="http://schemas.microsoft.com/office/drawing/2014/main" val="367906245"/>
                    </a:ext>
                  </a:extLst>
                </a:gridCol>
                <a:gridCol w="890363">
                  <a:extLst>
                    <a:ext uri="{9D8B030D-6E8A-4147-A177-3AD203B41FA5}">
                      <a16:colId xmlns:a16="http://schemas.microsoft.com/office/drawing/2014/main" val="3508968849"/>
                    </a:ext>
                  </a:extLst>
                </a:gridCol>
                <a:gridCol w="719140">
                  <a:extLst>
                    <a:ext uri="{9D8B030D-6E8A-4147-A177-3AD203B41FA5}">
                      <a16:colId xmlns:a16="http://schemas.microsoft.com/office/drawing/2014/main" val="1314295741"/>
                    </a:ext>
                  </a:extLst>
                </a:gridCol>
                <a:gridCol w="730555">
                  <a:extLst>
                    <a:ext uri="{9D8B030D-6E8A-4147-A177-3AD203B41FA5}">
                      <a16:colId xmlns:a16="http://schemas.microsoft.com/office/drawing/2014/main" val="1294626724"/>
                    </a:ext>
                  </a:extLst>
                </a:gridCol>
                <a:gridCol w="673531">
                  <a:extLst>
                    <a:ext uri="{9D8B030D-6E8A-4147-A177-3AD203B41FA5}">
                      <a16:colId xmlns:a16="http://schemas.microsoft.com/office/drawing/2014/main" val="227126946"/>
                    </a:ext>
                  </a:extLst>
                </a:gridCol>
                <a:gridCol w="993048">
                  <a:extLst>
                    <a:ext uri="{9D8B030D-6E8A-4147-A177-3AD203B41FA5}">
                      <a16:colId xmlns:a16="http://schemas.microsoft.com/office/drawing/2014/main" val="577775072"/>
                    </a:ext>
                  </a:extLst>
                </a:gridCol>
                <a:gridCol w="810459">
                  <a:extLst>
                    <a:ext uri="{9D8B030D-6E8A-4147-A177-3AD203B41FA5}">
                      <a16:colId xmlns:a16="http://schemas.microsoft.com/office/drawing/2014/main" val="3296615313"/>
                    </a:ext>
                  </a:extLst>
                </a:gridCol>
                <a:gridCol w="833289">
                  <a:extLst>
                    <a:ext uri="{9D8B030D-6E8A-4147-A177-3AD203B41FA5}">
                      <a16:colId xmlns:a16="http://schemas.microsoft.com/office/drawing/2014/main" val="1838535019"/>
                    </a:ext>
                  </a:extLst>
                </a:gridCol>
                <a:gridCol w="753385">
                  <a:extLst>
                    <a:ext uri="{9D8B030D-6E8A-4147-A177-3AD203B41FA5}">
                      <a16:colId xmlns:a16="http://schemas.microsoft.com/office/drawing/2014/main" val="2109979025"/>
                    </a:ext>
                  </a:extLst>
                </a:gridCol>
              </a:tblGrid>
              <a:tr h="693243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Anual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Clasificación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640671"/>
                  </a:ext>
                </a:extLst>
              </a:tr>
              <a:tr h="134797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7) 002547 Ampliación y mejoramiento de Corredor Vial San José- Caldera, Ruta </a:t>
                      </a:r>
                      <a:r>
                        <a:rPr lang="es-MX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27.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 Porcentaje acumulado de avance Obra.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0% </a:t>
                      </a: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Regiones Central y Región Pacífico Central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25% (Ejecución)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88898"/>
                  </a:ext>
                </a:extLst>
              </a:tr>
              <a:tr h="1258106">
                <a:tc>
                  <a:txBody>
                    <a:bodyPr/>
                    <a:lstStyle/>
                    <a:p>
                      <a:pPr algn="l" fontAlgn="t"/>
                      <a:r>
                        <a:rPr lang="es-C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8) Corredor Vial Ruta Nacional número 2 San José – Cartago.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acumulado de avance de las etapas del proyecto.</a:t>
                      </a:r>
                      <a:b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3 %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 central</a:t>
                      </a:r>
                      <a:br>
                        <a:rPr lang="es-C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12% (Licitación y adjudicación)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Medio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40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60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mopt-gob" id="{ACAD0BE6-7A19-4D34-A161-49C623E043DB}" vid="{C242E77D-FDD4-4B27-B698-BC8D0E245D2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74654d-e72a-4070-a662-0f707e2f9140" xsi:nil="true"/>
    <lcf76f155ced4ddcb4097134ff3c332f xmlns="55911479-e056-4cf5-b42b-ae6ae38f307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E822D358FC904E82E3B8A64EDE26A1" ma:contentTypeVersion="13" ma:contentTypeDescription="Crear nuevo documento." ma:contentTypeScope="" ma:versionID="4d4f18296496b3fd371a862e6a56c919">
  <xsd:schema xmlns:xsd="http://www.w3.org/2001/XMLSchema" xmlns:xs="http://www.w3.org/2001/XMLSchema" xmlns:p="http://schemas.microsoft.com/office/2006/metadata/properties" xmlns:ns2="55911479-e056-4cf5-b42b-ae6ae38f3070" xmlns:ns3="0474654d-e72a-4070-a662-0f707e2f9140" targetNamespace="http://schemas.microsoft.com/office/2006/metadata/properties" ma:root="true" ma:fieldsID="8ee9215974bf770ed02420cbde395151" ns2:_="" ns3:_="">
    <xsd:import namespace="55911479-e056-4cf5-b42b-ae6ae38f3070"/>
    <xsd:import namespace="0474654d-e72a-4070-a662-0f707e2f91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11479-e056-4cf5-b42b-ae6ae38f30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a88f4cbe-a074-475e-afa8-002dacd672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4654d-e72a-4070-a662-0f707e2f91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5f11450-2c9a-4779-ab2b-96ce5ec4a1ca}" ma:internalName="TaxCatchAll" ma:showField="CatchAllData" ma:web="0474654d-e72a-4070-a662-0f707e2f91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4FB065-FD14-4266-B02A-C0615BC3DC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E19660-F1D1-4FAF-B6D1-DAA6009A20FE}">
  <ds:schemaRefs>
    <ds:schemaRef ds:uri="http://schemas.microsoft.com/office/2006/metadata/properties"/>
    <ds:schemaRef ds:uri="http://schemas.microsoft.com/office/infopath/2007/PartnerControls"/>
    <ds:schemaRef ds:uri="0474654d-e72a-4070-a662-0f707e2f9140"/>
    <ds:schemaRef ds:uri="55911479-e056-4cf5-b42b-ae6ae38f3070"/>
  </ds:schemaRefs>
</ds:datastoreItem>
</file>

<file path=customXml/itemProps3.xml><?xml version="1.0" encoding="utf-8"?>
<ds:datastoreItem xmlns:ds="http://schemas.openxmlformats.org/officeDocument/2006/customXml" ds:itemID="{D2CE5070-D268-42B2-B5EC-E34784D72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11479-e056-4cf5-b42b-ae6ae38f3070"/>
    <ds:schemaRef ds:uri="0474654d-e72a-4070-a662-0f707e2f91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presentacionmopt-gob</Template>
  <TotalTime>363</TotalTime>
  <Words>2340</Words>
  <Application>Microsoft Office PowerPoint</Application>
  <PresentationFormat>Presentación en pantalla (4:3)</PresentationFormat>
  <Paragraphs>532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Baskerville Old Face</vt:lpstr>
      <vt:lpstr>Calibri</vt:lpstr>
      <vt:lpstr>HendersonSansW00-BasicBold</vt:lpstr>
      <vt:lpstr>HendersonSansW00-BasicLight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Clasificación de metas por Institución en relación al total de metas 2024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Cristina Monge Sibaja</dc:creator>
  <cp:lastModifiedBy>Laura Cristina Monge Sibaja</cp:lastModifiedBy>
  <cp:revision>9</cp:revision>
  <dcterms:created xsi:type="dcterms:W3CDTF">2023-10-02T13:26:41Z</dcterms:created>
  <dcterms:modified xsi:type="dcterms:W3CDTF">2025-01-30T15:59:34Z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0x01010030E822D358FC904E82E3B8A64EDE26A1</vt:lpwstr>
  </property>
</Properties>
</file>